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  <p:sldMasterId id="214748367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</p:sldIdLst>
  <p:sldSz cy="5143500" cx="9144000"/>
  <p:notesSz cx="6858000" cy="9144000"/>
  <p:embeddedFontLst>
    <p:embeddedFont>
      <p:font typeface="DM Sans Medium"/>
      <p:regular r:id="rId58"/>
      <p:bold r:id="rId59"/>
      <p:italic r:id="rId60"/>
      <p:boldItalic r:id="rId61"/>
    </p:embeddedFont>
    <p:embeddedFont>
      <p:font typeface="Roboto"/>
      <p:regular r:id="rId62"/>
      <p:bold r:id="rId63"/>
      <p:italic r:id="rId64"/>
      <p:boldItalic r:id="rId65"/>
    </p:embeddedFont>
    <p:embeddedFont>
      <p:font typeface="Helvetica Neue"/>
      <p:regular r:id="rId66"/>
      <p:bold r:id="rId67"/>
      <p:italic r:id="rId68"/>
      <p:boldItalic r:id="rId69"/>
    </p:embeddedFont>
    <p:embeddedFont>
      <p:font typeface="Helvetica Neue Light"/>
      <p:regular r:id="rId70"/>
      <p:bold r:id="rId71"/>
      <p:italic r:id="rId72"/>
      <p:boldItalic r:id="rId73"/>
    </p:embeddedFont>
    <p:embeddedFont>
      <p:font typeface="DM Sans"/>
      <p:regular r:id="rId74"/>
      <p:bold r:id="rId75"/>
      <p:italic r:id="rId76"/>
      <p:boldItalic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HelveticaNeueLight-boldItalic.fntdata"/><Relationship Id="rId72" Type="http://schemas.openxmlformats.org/officeDocument/2006/relationships/font" Target="fonts/HelveticaNeueLight-italic.fntdata"/><Relationship Id="rId31" Type="http://schemas.openxmlformats.org/officeDocument/2006/relationships/slide" Target="slides/slide25.xml"/><Relationship Id="rId75" Type="http://schemas.openxmlformats.org/officeDocument/2006/relationships/font" Target="fonts/DMSans-bold.fntdata"/><Relationship Id="rId30" Type="http://schemas.openxmlformats.org/officeDocument/2006/relationships/slide" Target="slides/slide24.xml"/><Relationship Id="rId74" Type="http://schemas.openxmlformats.org/officeDocument/2006/relationships/font" Target="fonts/DMSans-regular.fntdata"/><Relationship Id="rId33" Type="http://schemas.openxmlformats.org/officeDocument/2006/relationships/slide" Target="slides/slide27.xml"/><Relationship Id="rId77" Type="http://schemas.openxmlformats.org/officeDocument/2006/relationships/font" Target="fonts/DMSans-boldItalic.fntdata"/><Relationship Id="rId32" Type="http://schemas.openxmlformats.org/officeDocument/2006/relationships/slide" Target="slides/slide26.xml"/><Relationship Id="rId76" Type="http://schemas.openxmlformats.org/officeDocument/2006/relationships/font" Target="fonts/DMSans-italic.fnt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HelveticaNeueLight-bold.fntdata"/><Relationship Id="rId70" Type="http://schemas.openxmlformats.org/officeDocument/2006/relationships/font" Target="fonts/HelveticaNeueLight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-regular.fntdata"/><Relationship Id="rId61" Type="http://schemas.openxmlformats.org/officeDocument/2006/relationships/font" Target="fonts/DMSansMedium-boldItalic.fntdata"/><Relationship Id="rId20" Type="http://schemas.openxmlformats.org/officeDocument/2006/relationships/slide" Target="slides/slide14.xml"/><Relationship Id="rId64" Type="http://schemas.openxmlformats.org/officeDocument/2006/relationships/font" Target="fonts/Roboto-italic.fntdata"/><Relationship Id="rId63" Type="http://schemas.openxmlformats.org/officeDocument/2006/relationships/font" Target="fonts/Roboto-bold.fntdata"/><Relationship Id="rId22" Type="http://schemas.openxmlformats.org/officeDocument/2006/relationships/slide" Target="slides/slide16.xml"/><Relationship Id="rId66" Type="http://schemas.openxmlformats.org/officeDocument/2006/relationships/font" Target="fonts/HelveticaNeue-regular.fntdata"/><Relationship Id="rId21" Type="http://schemas.openxmlformats.org/officeDocument/2006/relationships/slide" Target="slides/slide15.xml"/><Relationship Id="rId65" Type="http://schemas.openxmlformats.org/officeDocument/2006/relationships/font" Target="fonts/Roboto-boldItalic.fntdata"/><Relationship Id="rId24" Type="http://schemas.openxmlformats.org/officeDocument/2006/relationships/slide" Target="slides/slide18.xml"/><Relationship Id="rId68" Type="http://schemas.openxmlformats.org/officeDocument/2006/relationships/font" Target="fonts/HelveticaNeue-italic.fntdata"/><Relationship Id="rId23" Type="http://schemas.openxmlformats.org/officeDocument/2006/relationships/slide" Target="slides/slide17.xml"/><Relationship Id="rId67" Type="http://schemas.openxmlformats.org/officeDocument/2006/relationships/font" Target="fonts/HelveticaNeue-bold.fntdata"/><Relationship Id="rId60" Type="http://schemas.openxmlformats.org/officeDocument/2006/relationships/font" Target="fonts/DMSansMedium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HelveticaNeue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DMSansMedium-bold.fntdata"/><Relationship Id="rId14" Type="http://schemas.openxmlformats.org/officeDocument/2006/relationships/slide" Target="slides/slide8.xml"/><Relationship Id="rId58" Type="http://schemas.openxmlformats.org/officeDocument/2006/relationships/font" Target="fonts/DMSansMedium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48175c638_2_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" name="Google Shape;137;g1048175c638_2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048175c638_2_1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g1048175c638_2_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048175c638_2_1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5" name="Google Shape;255;g1048175c638_2_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048175c638_2_1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2" name="Google Shape;262;g1048175c638_2_1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048175c638_2_1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g1048175c638_2_1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48175c638_2_1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0" name="Google Shape;310;g1048175c638_2_1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048175c638_2_1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5" name="Google Shape;325;g1048175c638_2_1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048175c638_2_2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0" name="Google Shape;360;g1048175c638_2_2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048175c638_2_2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6" name="Google Shape;366;g1048175c638_2_2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048175c638_2_2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4" name="Google Shape;374;g1048175c638_2_2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048175c638_2_2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6" name="Google Shape;386;g1048175c638_2_2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48175c638_0_1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g1048175c638_0_1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048175c638_2_2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7" name="Google Shape;397;g1048175c638_2_2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048175c638_2_2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0" name="Google Shape;410;g1048175c638_2_2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048175c638_2_2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4" name="Google Shape;424;g1048175c638_2_2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048175c638_2_2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4" name="Google Shape;444;g1048175c638_2_2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048175c638_2_3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5" name="Google Shape;465;g1048175c638_2_3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048175c638_2_3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6" name="Google Shape;476;g1048175c638_2_3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048175c638_2_3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7" name="Google Shape;487;g1048175c638_2_3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048175c638_2_3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8" name="Google Shape;498;g1048175c638_2_3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048175c638_2_3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2" name="Google Shape;512;g1048175c638_2_3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048175c638_2_3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3" name="Google Shape;533;g1048175c638_2_3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48175c638_0_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g1048175c638_0_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048175c638_2_4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8" name="Google Shape;588;g1048175c638_2_4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048175c638_2_4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3" name="Google Shape;623;g1048175c638_2_4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048175c638_2_4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9" name="Google Shape;639;g1048175c638_2_4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048175c638_2_5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6" name="Google Shape;686;g1048175c638_2_5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048175c638_2_5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2" name="Google Shape;702;g1048175c638_2_5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048175c638_2_5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2" name="Google Shape;712;g1048175c638_2_5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048175c638_2_5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2" name="Google Shape;722;g1048175c638_2_5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048175c638_2_5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g1048175c638_2_5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048175c638_2_5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0" name="Google Shape;740;g1048175c638_2_5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048175c638_2_5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8" name="Google Shape;748;g1048175c638_2_5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48175c638_0_1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" name="Google Shape;182;g1048175c638_0_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048175c638_2_6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1" name="Google Shape;781;g1048175c638_2_6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1048175c638_2_6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0" name="Google Shape;790;g1048175c638_2_6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1048175c638_2_6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2" name="Google Shape;802;g1048175c638_2_6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1048175c638_2_6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8" name="Google Shape;818;g1048175c638_2_6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048175c638_2_6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2" name="Google Shape;832;g1048175c638_2_6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1048175c638_2_6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8" name="Google Shape;838;g1048175c638_2_6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1048175c638_2_6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7" name="Google Shape;867;g1048175c638_2_6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1048175c638_2_7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5" name="Google Shape;915;g1048175c638_2_7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1048175c638_2_7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3" name="Google Shape;923;g1048175c638_2_7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1048175c638_2_7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0" name="Google Shape;960;g1048175c638_2_7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048175c638_2_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" name="Google Shape;196;g1048175c638_2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048175c638_2_7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7" name="Google Shape;967;g1048175c638_2_7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1048175c638_2_7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6" name="Google Shape;976;g1048175c638_2_7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048175c638_2_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2" name="Google Shape;212;g1048175c638_2_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048175c638_2_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7" name="Google Shape;217;g1048175c638_2_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048175c638_0_1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2" name="Google Shape;222;g1048175c638_0_1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48175c638_2_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4" name="Google Shape;234;g1048175c638_2_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py 1">
  <p:cSld name="TITLE_AND_BODY_1">
    <p:bg>
      <p:bgPr>
        <a:solidFill>
          <a:srgbClr val="3359EB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bg>
      <p:bgPr>
        <a:solidFill>
          <a:srgbClr val="FFFFFF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 rot="-5400000">
            <a:off x="-93086" y="3972430"/>
            <a:ext cx="981435" cy="161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1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3359EB"/>
              </a:buClr>
              <a:buSzPts val="800"/>
              <a:buFont typeface="DM Sans"/>
              <a:buNone/>
            </a:pPr>
            <a:r>
              <a:rPr b="1" i="0" lang="pt-BR" sz="800" u="none" cap="none" strike="noStrike">
                <a:solidFill>
                  <a:srgbClr val="3359EB"/>
                </a:solidFill>
                <a:latin typeface="DM Sans"/>
                <a:ea typeface="DM Sans"/>
                <a:cs typeface="DM Sans"/>
                <a:sym typeface="DM Sans"/>
              </a:rPr>
              <a:t>the future is blue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4484637" y="4905375"/>
            <a:ext cx="169964" cy="172897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7049" y="4600955"/>
            <a:ext cx="161163" cy="161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py" type="tx">
  <p:cSld name="TITLE_AND_BODY">
    <p:bg>
      <p:bgPr>
        <a:solidFill>
          <a:srgbClr val="3359EB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/>
        </p:nvSpPr>
        <p:spPr>
          <a:xfrm rot="-5400000">
            <a:off x="-93086" y="3972430"/>
            <a:ext cx="981435" cy="161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1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DM Sans"/>
              <a:buNone/>
            </a:pPr>
            <a:r>
              <a:rPr b="1" i="0" lang="pt-BR" sz="8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the future is blue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6669" y="4601151"/>
            <a:ext cx="161925" cy="160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3">
  <p:cSld name="Blank_3">
    <p:bg>
      <p:bgPr>
        <a:solidFill>
          <a:srgbClr val="ECECEC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/>
        </p:nvSpPr>
        <p:spPr>
          <a:xfrm rot="-5400000">
            <a:off x="-93112" y="3972442"/>
            <a:ext cx="981450" cy="161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1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3359EB"/>
              </a:buClr>
              <a:buSzPts val="800"/>
              <a:buFont typeface="DM Sans"/>
              <a:buNone/>
            </a:pPr>
            <a:r>
              <a:rPr b="1" i="0" lang="pt-BR" sz="800" u="none" cap="none" strike="noStrike">
                <a:solidFill>
                  <a:srgbClr val="3359EB"/>
                </a:solidFill>
                <a:latin typeface="DM Sans"/>
                <a:ea typeface="DM Sans"/>
                <a:cs typeface="DM Sans"/>
                <a:sym typeface="DM Sans"/>
              </a:rPr>
              <a:t>the future is blue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4484637" y="4905375"/>
            <a:ext cx="169987" cy="172912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8" name="Google Shape;7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7049" y="4600955"/>
            <a:ext cx="161163" cy="161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Blank_2">
    <p:bg>
      <p:bgPr>
        <a:solidFill>
          <a:srgbClr val="FF59EB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/>
        </p:nvSpPr>
        <p:spPr>
          <a:xfrm rot="-5400000">
            <a:off x="-93112" y="3972442"/>
            <a:ext cx="981450" cy="161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1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3359EB"/>
              </a:buClr>
              <a:buSzPts val="800"/>
              <a:buFont typeface="DM Sans"/>
              <a:buNone/>
            </a:pPr>
            <a:r>
              <a:rPr b="1" i="0" lang="pt-BR" sz="800" u="none" cap="none" strike="noStrike">
                <a:solidFill>
                  <a:srgbClr val="3359EB"/>
                </a:solidFill>
                <a:latin typeface="DM Sans"/>
                <a:ea typeface="DM Sans"/>
                <a:cs typeface="DM Sans"/>
                <a:sym typeface="DM Sans"/>
              </a:rPr>
              <a:t>the future is blue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7049" y="4600955"/>
            <a:ext cx="161163" cy="161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bg>
      <p:bgPr>
        <a:solidFill>
          <a:srgbClr val="FFFFF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/>
        </p:nvSpPr>
        <p:spPr>
          <a:xfrm rot="-5400000">
            <a:off x="-93112" y="3972442"/>
            <a:ext cx="981450" cy="161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1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3359EB"/>
              </a:buClr>
              <a:buSzPts val="800"/>
              <a:buFont typeface="DM Sans"/>
              <a:buNone/>
            </a:pPr>
            <a:r>
              <a:rPr b="1" i="0" lang="pt-BR" sz="800" u="none" cap="none" strike="noStrike">
                <a:solidFill>
                  <a:srgbClr val="3359EB"/>
                </a:solidFill>
                <a:latin typeface="DM Sans"/>
                <a:ea typeface="DM Sans"/>
                <a:cs typeface="DM Sans"/>
                <a:sym typeface="DM Sans"/>
              </a:rPr>
              <a:t>the future is blue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9"/>
          <p:cNvSpPr txBox="1"/>
          <p:nvPr>
            <p:ph idx="12" type="sldNum"/>
          </p:nvPr>
        </p:nvSpPr>
        <p:spPr>
          <a:xfrm>
            <a:off x="4484637" y="4905375"/>
            <a:ext cx="169987" cy="172912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5" name="Google Shape;8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7049" y="4600955"/>
            <a:ext cx="161163" cy="161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866" y="176213"/>
            <a:ext cx="3285108" cy="47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title"/>
          </p:nvPr>
        </p:nvSpPr>
        <p:spPr>
          <a:xfrm>
            <a:off x="666750" y="862013"/>
            <a:ext cx="7810500" cy="174307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89" name="Google Shape;89;p20"/>
          <p:cNvSpPr txBox="1"/>
          <p:nvPr>
            <p:ph idx="1" type="body"/>
          </p:nvPr>
        </p:nvSpPr>
        <p:spPr>
          <a:xfrm>
            <a:off x="666750" y="2652713"/>
            <a:ext cx="7810500" cy="595312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9pPr>
          </a:lstStyle>
          <a:p/>
        </p:txBody>
      </p:sp>
      <p:sp>
        <p:nvSpPr>
          <p:cNvPr id="90" name="Google Shape;90;p20"/>
          <p:cNvSpPr txBox="1"/>
          <p:nvPr>
            <p:ph idx="12" type="sldNum"/>
          </p:nvPr>
        </p:nvSpPr>
        <p:spPr>
          <a:xfrm>
            <a:off x="4484637" y="4905375"/>
            <a:ext cx="169964" cy="172897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">
  <p:cSld name="Photo - Horizontal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/>
          <p:nvPr>
            <p:ph idx="2" type="pic"/>
          </p:nvPr>
        </p:nvSpPr>
        <p:spPr>
          <a:xfrm>
            <a:off x="1095375" y="123825"/>
            <a:ext cx="6953250" cy="3452813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21"/>
          <p:cNvSpPr txBox="1"/>
          <p:nvPr>
            <p:ph type="title"/>
          </p:nvPr>
        </p:nvSpPr>
        <p:spPr>
          <a:xfrm>
            <a:off x="238125" y="3567113"/>
            <a:ext cx="8667750" cy="752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94" name="Google Shape;94;p21"/>
          <p:cNvSpPr txBox="1"/>
          <p:nvPr>
            <p:ph idx="1" type="body"/>
          </p:nvPr>
        </p:nvSpPr>
        <p:spPr>
          <a:xfrm>
            <a:off x="238125" y="4291013"/>
            <a:ext cx="8667750" cy="595312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9pPr>
          </a:lstStyle>
          <a:p/>
        </p:txBody>
      </p:sp>
      <p:sp>
        <p:nvSpPr>
          <p:cNvPr id="95" name="Google Shape;95;p21"/>
          <p:cNvSpPr txBox="1"/>
          <p:nvPr>
            <p:ph idx="12" type="sldNum"/>
          </p:nvPr>
        </p:nvSpPr>
        <p:spPr>
          <a:xfrm>
            <a:off x="4484637" y="4905375"/>
            <a:ext cx="169964" cy="172897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er">
  <p:cSld name="Title - Cent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/>
          <p:nvPr>
            <p:ph type="title"/>
          </p:nvPr>
        </p:nvSpPr>
        <p:spPr>
          <a:xfrm>
            <a:off x="666750" y="1700213"/>
            <a:ext cx="7810500" cy="1743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98" name="Google Shape;98;p22"/>
          <p:cNvSpPr txBox="1"/>
          <p:nvPr>
            <p:ph idx="12" type="sldNum"/>
          </p:nvPr>
        </p:nvSpPr>
        <p:spPr>
          <a:xfrm>
            <a:off x="4484637" y="4905375"/>
            <a:ext cx="169964" cy="172897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">
  <p:cSld name="Photo - Vertical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>
            <p:ph idx="2" type="pic"/>
          </p:nvPr>
        </p:nvSpPr>
        <p:spPr>
          <a:xfrm>
            <a:off x="3006328" y="-23812"/>
            <a:ext cx="7436644" cy="4957763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23"/>
          <p:cNvSpPr txBox="1"/>
          <p:nvPr>
            <p:ph type="title"/>
          </p:nvPr>
        </p:nvSpPr>
        <p:spPr>
          <a:xfrm>
            <a:off x="619125" y="357188"/>
            <a:ext cx="3833813" cy="2081212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102" name="Google Shape;102;p23"/>
          <p:cNvSpPr txBox="1"/>
          <p:nvPr>
            <p:ph idx="1" type="body"/>
          </p:nvPr>
        </p:nvSpPr>
        <p:spPr>
          <a:xfrm>
            <a:off x="619125" y="2447925"/>
            <a:ext cx="3833813" cy="2147887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9pPr>
          </a:lstStyle>
          <a:p/>
        </p:txBody>
      </p:sp>
      <p:sp>
        <p:nvSpPr>
          <p:cNvPr id="103" name="Google Shape;103;p23"/>
          <p:cNvSpPr txBox="1"/>
          <p:nvPr>
            <p:ph idx="12" type="sldNum"/>
          </p:nvPr>
        </p:nvSpPr>
        <p:spPr>
          <a:xfrm>
            <a:off x="4484637" y="4905375"/>
            <a:ext cx="169964" cy="172897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4"/>
          <p:cNvSpPr txBox="1"/>
          <p:nvPr>
            <p:ph type="title"/>
          </p:nvPr>
        </p:nvSpPr>
        <p:spPr>
          <a:xfrm>
            <a:off x="633413" y="133350"/>
            <a:ext cx="7877175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106" name="Google Shape;106;p24"/>
          <p:cNvSpPr txBox="1"/>
          <p:nvPr>
            <p:ph idx="12" type="sldNum"/>
          </p:nvPr>
        </p:nvSpPr>
        <p:spPr>
          <a:xfrm>
            <a:off x="4484637" y="4905375"/>
            <a:ext cx="169964" cy="172897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bg>
      <p:bgPr>
        <a:solidFill>
          <a:srgbClr val="FFFFFF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5"/>
          <p:cNvSpPr txBox="1"/>
          <p:nvPr>
            <p:ph type="title"/>
          </p:nvPr>
        </p:nvSpPr>
        <p:spPr>
          <a:xfrm>
            <a:off x="1186265" y="563346"/>
            <a:ext cx="7877175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109" name="Google Shape;109;p25"/>
          <p:cNvSpPr txBox="1"/>
          <p:nvPr>
            <p:ph idx="1" type="body"/>
          </p:nvPr>
        </p:nvSpPr>
        <p:spPr>
          <a:xfrm>
            <a:off x="1186265" y="1918364"/>
            <a:ext cx="7877175" cy="348615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9pPr>
          </a:lstStyle>
          <a:p/>
        </p:txBody>
      </p:sp>
      <p:sp>
        <p:nvSpPr>
          <p:cNvPr id="110" name="Google Shape;110;p25"/>
          <p:cNvSpPr txBox="1"/>
          <p:nvPr>
            <p:ph idx="12" type="sldNum"/>
          </p:nvPr>
        </p:nvSpPr>
        <p:spPr>
          <a:xfrm>
            <a:off x="4484637" y="4905375"/>
            <a:ext cx="169964" cy="172897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/>
          <p:nvPr>
            <p:ph idx="2" type="pic"/>
          </p:nvPr>
        </p:nvSpPr>
        <p:spPr>
          <a:xfrm>
            <a:off x="3739753" y="796925"/>
            <a:ext cx="6150769" cy="4100513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26"/>
          <p:cNvSpPr txBox="1"/>
          <p:nvPr>
            <p:ph type="title"/>
          </p:nvPr>
        </p:nvSpPr>
        <p:spPr>
          <a:xfrm>
            <a:off x="633413" y="133350"/>
            <a:ext cx="7877175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114" name="Google Shape;114;p26"/>
          <p:cNvSpPr txBox="1"/>
          <p:nvPr>
            <p:ph idx="1" type="body"/>
          </p:nvPr>
        </p:nvSpPr>
        <p:spPr>
          <a:xfrm>
            <a:off x="633413" y="1181100"/>
            <a:ext cx="3833813" cy="3486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•"/>
              <a:defRPr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•"/>
              <a:defRPr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•"/>
              <a:defRPr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•"/>
              <a:defRPr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•"/>
              <a:defRPr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9pPr>
          </a:lstStyle>
          <a:p/>
        </p:txBody>
      </p:sp>
      <p:sp>
        <p:nvSpPr>
          <p:cNvPr id="115" name="Google Shape;115;p26"/>
          <p:cNvSpPr txBox="1"/>
          <p:nvPr>
            <p:ph idx="12" type="sldNum"/>
          </p:nvPr>
        </p:nvSpPr>
        <p:spPr>
          <a:xfrm>
            <a:off x="4484637" y="4905375"/>
            <a:ext cx="169964" cy="172897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>
            <p:ph idx="1" type="body"/>
          </p:nvPr>
        </p:nvSpPr>
        <p:spPr>
          <a:xfrm>
            <a:off x="633413" y="666750"/>
            <a:ext cx="7877175" cy="38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279400" lvl="0" marL="457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1pPr>
            <a:lvl2pPr indent="-279400" lvl="1" marL="914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9pPr>
          </a:lstStyle>
          <a:p/>
        </p:txBody>
      </p:sp>
      <p:sp>
        <p:nvSpPr>
          <p:cNvPr id="118" name="Google Shape;118;p27"/>
          <p:cNvSpPr txBox="1"/>
          <p:nvPr>
            <p:ph idx="12" type="sldNum"/>
          </p:nvPr>
        </p:nvSpPr>
        <p:spPr>
          <a:xfrm>
            <a:off x="4484637" y="4905375"/>
            <a:ext cx="169964" cy="172897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8"/>
          <p:cNvSpPr/>
          <p:nvPr>
            <p:ph idx="2" type="pic"/>
          </p:nvPr>
        </p:nvSpPr>
        <p:spPr>
          <a:xfrm>
            <a:off x="5734050" y="2576513"/>
            <a:ext cx="3128963" cy="2085975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28"/>
          <p:cNvSpPr/>
          <p:nvPr>
            <p:ph idx="3" type="pic"/>
          </p:nvPr>
        </p:nvSpPr>
        <p:spPr>
          <a:xfrm>
            <a:off x="5743575" y="357188"/>
            <a:ext cx="3114675" cy="207645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8"/>
          <p:cNvSpPr/>
          <p:nvPr>
            <p:ph idx="4" type="pic"/>
          </p:nvPr>
        </p:nvSpPr>
        <p:spPr>
          <a:xfrm>
            <a:off x="-652462" y="-96837"/>
            <a:ext cx="7524750" cy="50165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28"/>
          <p:cNvSpPr txBox="1"/>
          <p:nvPr>
            <p:ph idx="12" type="sldNum"/>
          </p:nvPr>
        </p:nvSpPr>
        <p:spPr>
          <a:xfrm>
            <a:off x="4484637" y="4905375"/>
            <a:ext cx="169964" cy="172897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/>
          <p:nvPr>
            <p:ph idx="1" type="body"/>
          </p:nvPr>
        </p:nvSpPr>
        <p:spPr>
          <a:xfrm>
            <a:off x="895350" y="3357563"/>
            <a:ext cx="7358063" cy="21957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i="1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79400" lvl="1" marL="914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2pPr>
            <a:lvl3pPr indent="-279400" lvl="2" marL="1371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3pPr>
            <a:lvl4pPr indent="-279400" lvl="3" marL="1828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4pPr>
            <a:lvl5pPr indent="-279400" lvl="4" marL="2286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9pPr>
          </a:lstStyle>
          <a:p/>
        </p:txBody>
      </p:sp>
      <p:sp>
        <p:nvSpPr>
          <p:cNvPr id="126" name="Google Shape;126;p29"/>
          <p:cNvSpPr txBox="1"/>
          <p:nvPr>
            <p:ph idx="2" type="body"/>
          </p:nvPr>
        </p:nvSpPr>
        <p:spPr>
          <a:xfrm>
            <a:off x="895350" y="2278856"/>
            <a:ext cx="7358063" cy="309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79400" lvl="1" marL="914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2pPr>
            <a:lvl3pPr indent="-279400" lvl="2" marL="1371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3pPr>
            <a:lvl4pPr indent="-279400" lvl="3" marL="1828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4pPr>
            <a:lvl5pPr indent="-279400" lvl="4" marL="2286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9pPr>
          </a:lstStyle>
          <a:p/>
        </p:txBody>
      </p:sp>
      <p:sp>
        <p:nvSpPr>
          <p:cNvPr id="127" name="Google Shape;127;p29"/>
          <p:cNvSpPr txBox="1"/>
          <p:nvPr>
            <p:ph idx="12" type="sldNum"/>
          </p:nvPr>
        </p:nvSpPr>
        <p:spPr>
          <a:xfrm>
            <a:off x="4484637" y="4905375"/>
            <a:ext cx="169964" cy="172897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0"/>
          <p:cNvSpPr/>
          <p:nvPr>
            <p:ph idx="2" type="pic"/>
          </p:nvPr>
        </p:nvSpPr>
        <p:spPr>
          <a:xfrm>
            <a:off x="0" y="-484342"/>
            <a:ext cx="10972800" cy="7315200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30"/>
          <p:cNvSpPr txBox="1"/>
          <p:nvPr>
            <p:ph idx="12" type="sldNum"/>
          </p:nvPr>
        </p:nvSpPr>
        <p:spPr>
          <a:xfrm>
            <a:off x="4484637" y="4905375"/>
            <a:ext cx="169964" cy="172897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Subtítulo">
  <p:cSld name="Título e Subtítulo">
    <p:bg>
      <p:bgPr>
        <a:solidFill>
          <a:srgbClr val="FFFFFF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1"/>
          <p:cNvSpPr txBox="1"/>
          <p:nvPr>
            <p:ph type="title"/>
          </p:nvPr>
        </p:nvSpPr>
        <p:spPr>
          <a:xfrm>
            <a:off x="666750" y="862013"/>
            <a:ext cx="7810500" cy="174307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133" name="Google Shape;133;p31"/>
          <p:cNvSpPr txBox="1"/>
          <p:nvPr>
            <p:ph idx="1" type="body"/>
          </p:nvPr>
        </p:nvSpPr>
        <p:spPr>
          <a:xfrm>
            <a:off x="666750" y="2652713"/>
            <a:ext cx="7810500" cy="595312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800"/>
              <a:buChar char="•"/>
              <a:defRPr/>
            </a:lvl9pPr>
          </a:lstStyle>
          <a:p/>
        </p:txBody>
      </p:sp>
      <p:sp>
        <p:nvSpPr>
          <p:cNvPr id="134" name="Google Shape;134;p31"/>
          <p:cNvSpPr txBox="1"/>
          <p:nvPr>
            <p:ph idx="12" type="sldNum"/>
          </p:nvPr>
        </p:nvSpPr>
        <p:spPr>
          <a:xfrm>
            <a:off x="4484637" y="4905375"/>
            <a:ext cx="169964" cy="172897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theme" Target="../theme/theme3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title"/>
          </p:nvPr>
        </p:nvSpPr>
        <p:spPr>
          <a:xfrm>
            <a:off x="633413" y="133350"/>
            <a:ext cx="7877175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" type="body"/>
          </p:nvPr>
        </p:nvSpPr>
        <p:spPr>
          <a:xfrm>
            <a:off x="633413" y="1181100"/>
            <a:ext cx="7877175" cy="3486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12" type="sldNum"/>
          </p:nvPr>
        </p:nvSpPr>
        <p:spPr>
          <a:xfrm>
            <a:off x="4484637" y="4905375"/>
            <a:ext cx="169964" cy="172897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4.jpg"/><Relationship Id="rId5" Type="http://schemas.openxmlformats.org/officeDocument/2006/relationships/image" Target="../media/image9.png"/><Relationship Id="rId6" Type="http://schemas.openxmlformats.org/officeDocument/2006/relationships/hyperlink" Target="https://www.linkedin.com/in/luizfelipead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Relationship Id="rId4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Relationship Id="rId4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Relationship Id="rId4" Type="http://schemas.openxmlformats.org/officeDocument/2006/relationships/image" Target="../media/image30.png"/><Relationship Id="rId5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0" Type="http://schemas.openxmlformats.org/officeDocument/2006/relationships/image" Target="../media/image37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gitkraken.com/" TargetMode="External"/><Relationship Id="rId4" Type="http://schemas.openxmlformats.org/officeDocument/2006/relationships/hyperlink" Target="https://desktop.github.com/" TargetMode="External"/><Relationship Id="rId9" Type="http://schemas.openxmlformats.org/officeDocument/2006/relationships/image" Target="../media/image24.png"/><Relationship Id="rId5" Type="http://schemas.openxmlformats.org/officeDocument/2006/relationships/hyperlink" Target="https://www.sourcetreeapp.com/" TargetMode="External"/><Relationship Id="rId6" Type="http://schemas.openxmlformats.org/officeDocument/2006/relationships/image" Target="../media/image35.png"/><Relationship Id="rId7" Type="http://schemas.openxmlformats.org/officeDocument/2006/relationships/image" Target="../media/image27.png"/><Relationship Id="rId8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Relationship Id="rId4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Relationship Id="rId4" Type="http://schemas.openxmlformats.org/officeDocument/2006/relationships/image" Target="../media/image39.png"/><Relationship Id="rId5" Type="http://schemas.openxmlformats.org/officeDocument/2006/relationships/image" Target="../media/image28.png"/><Relationship Id="rId6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4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9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7.gif"/><Relationship Id="rId4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3.png"/><Relationship Id="rId4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6.png"/><Relationship Id="rId4" Type="http://schemas.openxmlformats.org/officeDocument/2006/relationships/image" Target="../media/image47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5.png"/><Relationship Id="rId4" Type="http://schemas.openxmlformats.org/officeDocument/2006/relationships/image" Target="../media/image62.png"/></Relationships>
</file>

<file path=ppt/slides/_rels/slide42.xml.rels><?xml version="1.0" encoding="UTF-8" standalone="yes"?><Relationships xmlns="http://schemas.openxmlformats.org/package/2006/relationships"><Relationship Id="rId11" Type="http://schemas.openxmlformats.org/officeDocument/2006/relationships/image" Target="../media/image61.png"/><Relationship Id="rId10" Type="http://schemas.openxmlformats.org/officeDocument/2006/relationships/image" Target="../media/image58.jp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100.png"/><Relationship Id="rId5" Type="http://schemas.openxmlformats.org/officeDocument/2006/relationships/image" Target="../media/image67.png"/><Relationship Id="rId6" Type="http://schemas.openxmlformats.org/officeDocument/2006/relationships/image" Target="../media/image49.png"/><Relationship Id="rId7" Type="http://schemas.openxmlformats.org/officeDocument/2006/relationships/image" Target="../media/image46.png"/><Relationship Id="rId8" Type="http://schemas.openxmlformats.org/officeDocument/2006/relationships/image" Target="../media/image5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0.png"/><Relationship Id="rId4" Type="http://schemas.openxmlformats.org/officeDocument/2006/relationships/image" Target="../media/image65.png"/><Relationship Id="rId5" Type="http://schemas.openxmlformats.org/officeDocument/2006/relationships/image" Target="../media/image1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8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3.png"/></Relationships>
</file>

<file path=ppt/slides/_rels/slide51.xml.rels><?xml version="1.0" encoding="UTF-8" standalone="yes"?><Relationships xmlns="http://schemas.openxmlformats.org/package/2006/relationships"><Relationship Id="rId40" Type="http://schemas.openxmlformats.org/officeDocument/2006/relationships/image" Target="../media/image91.png"/><Relationship Id="rId20" Type="http://schemas.openxmlformats.org/officeDocument/2006/relationships/image" Target="../media/image85.png"/><Relationship Id="rId41" Type="http://schemas.openxmlformats.org/officeDocument/2006/relationships/image" Target="../media/image96.png"/><Relationship Id="rId22" Type="http://schemas.openxmlformats.org/officeDocument/2006/relationships/image" Target="../media/image98.png"/><Relationship Id="rId21" Type="http://schemas.openxmlformats.org/officeDocument/2006/relationships/image" Target="../media/image86.gif"/><Relationship Id="rId24" Type="http://schemas.openxmlformats.org/officeDocument/2006/relationships/image" Target="../media/image78.png"/><Relationship Id="rId23" Type="http://schemas.openxmlformats.org/officeDocument/2006/relationships/image" Target="../media/image8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9.gif"/><Relationship Id="rId4" Type="http://schemas.openxmlformats.org/officeDocument/2006/relationships/image" Target="../media/image70.png"/><Relationship Id="rId9" Type="http://schemas.openxmlformats.org/officeDocument/2006/relationships/image" Target="../media/image74.png"/><Relationship Id="rId26" Type="http://schemas.openxmlformats.org/officeDocument/2006/relationships/image" Target="../media/image10.png"/><Relationship Id="rId25" Type="http://schemas.openxmlformats.org/officeDocument/2006/relationships/image" Target="../media/image80.png"/><Relationship Id="rId28" Type="http://schemas.openxmlformats.org/officeDocument/2006/relationships/image" Target="../media/image87.png"/><Relationship Id="rId27" Type="http://schemas.openxmlformats.org/officeDocument/2006/relationships/image" Target="../media/image42.png"/><Relationship Id="rId5" Type="http://schemas.openxmlformats.org/officeDocument/2006/relationships/image" Target="../media/image64.png"/><Relationship Id="rId6" Type="http://schemas.openxmlformats.org/officeDocument/2006/relationships/image" Target="../media/image69.png"/><Relationship Id="rId29" Type="http://schemas.openxmlformats.org/officeDocument/2006/relationships/image" Target="../media/image88.png"/><Relationship Id="rId7" Type="http://schemas.openxmlformats.org/officeDocument/2006/relationships/image" Target="../media/image75.png"/><Relationship Id="rId8" Type="http://schemas.openxmlformats.org/officeDocument/2006/relationships/image" Target="../media/image84.gif"/><Relationship Id="rId31" Type="http://schemas.openxmlformats.org/officeDocument/2006/relationships/image" Target="../media/image90.png"/><Relationship Id="rId30" Type="http://schemas.openxmlformats.org/officeDocument/2006/relationships/image" Target="../media/image89.png"/><Relationship Id="rId11" Type="http://schemas.openxmlformats.org/officeDocument/2006/relationships/image" Target="../media/image76.png"/><Relationship Id="rId33" Type="http://schemas.openxmlformats.org/officeDocument/2006/relationships/image" Target="../media/image97.png"/><Relationship Id="rId10" Type="http://schemas.openxmlformats.org/officeDocument/2006/relationships/image" Target="../media/image71.png"/><Relationship Id="rId32" Type="http://schemas.openxmlformats.org/officeDocument/2006/relationships/image" Target="../media/image92.png"/><Relationship Id="rId13" Type="http://schemas.openxmlformats.org/officeDocument/2006/relationships/image" Target="../media/image15.png"/><Relationship Id="rId35" Type="http://schemas.openxmlformats.org/officeDocument/2006/relationships/image" Target="../media/image60.png"/><Relationship Id="rId12" Type="http://schemas.openxmlformats.org/officeDocument/2006/relationships/image" Target="../media/image21.png"/><Relationship Id="rId34" Type="http://schemas.openxmlformats.org/officeDocument/2006/relationships/image" Target="../media/image93.png"/><Relationship Id="rId15" Type="http://schemas.openxmlformats.org/officeDocument/2006/relationships/image" Target="../media/image43.png"/><Relationship Id="rId37" Type="http://schemas.openxmlformats.org/officeDocument/2006/relationships/image" Target="../media/image95.png"/><Relationship Id="rId14" Type="http://schemas.openxmlformats.org/officeDocument/2006/relationships/image" Target="../media/image19.png"/><Relationship Id="rId36" Type="http://schemas.openxmlformats.org/officeDocument/2006/relationships/image" Target="../media/image81.png"/><Relationship Id="rId17" Type="http://schemas.openxmlformats.org/officeDocument/2006/relationships/image" Target="../media/image72.png"/><Relationship Id="rId39" Type="http://schemas.openxmlformats.org/officeDocument/2006/relationships/image" Target="../media/image94.png"/><Relationship Id="rId16" Type="http://schemas.openxmlformats.org/officeDocument/2006/relationships/image" Target="../media/image73.png"/><Relationship Id="rId38" Type="http://schemas.openxmlformats.org/officeDocument/2006/relationships/image" Target="../media/image99.png"/><Relationship Id="rId19" Type="http://schemas.openxmlformats.org/officeDocument/2006/relationships/image" Target="../media/image77.png"/><Relationship Id="rId18" Type="http://schemas.openxmlformats.org/officeDocument/2006/relationships/image" Target="../media/image8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7.png"/><Relationship Id="rId6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39" name="Google Shape;13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058" y="501819"/>
            <a:ext cx="1476376" cy="409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2"/>
          <p:cNvPicPr preferRelativeResize="0"/>
          <p:nvPr/>
        </p:nvPicPr>
        <p:blipFill rotWithShape="1">
          <a:blip r:embed="rId4">
            <a:alphaModFix/>
          </a:blip>
          <a:srcRect b="0" l="209" r="221" t="5606"/>
          <a:stretch/>
        </p:blipFill>
        <p:spPr>
          <a:xfrm>
            <a:off x="3729037" y="0"/>
            <a:ext cx="542597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ma imagem contendo Logotipo&#10;&#10;Descrição gerada automaticamente" id="141" name="Google Shape;141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2015" y="3946666"/>
            <a:ext cx="2237559" cy="119683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2"/>
          <p:cNvSpPr txBox="1"/>
          <p:nvPr/>
        </p:nvSpPr>
        <p:spPr>
          <a:xfrm>
            <a:off x="498675" y="911200"/>
            <a:ext cx="2966700" cy="34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3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Testes Unitários (Aula 1)</a:t>
            </a:r>
            <a:br>
              <a:rPr b="0" i="0" lang="pt-BR" sz="1400" u="none" cap="none" strike="noStrike">
                <a:solidFill>
                  <a:srgbClr val="000000"/>
                </a:solidFill>
                <a:highlight>
                  <a:srgbClr val="FF00FF"/>
                </a:highlight>
                <a:latin typeface="DM Sans"/>
                <a:ea typeface="DM Sans"/>
                <a:cs typeface="DM Sans"/>
                <a:sym typeface="DM Sans"/>
              </a:rPr>
            </a:br>
            <a:br>
              <a:rPr b="0" i="0" lang="pt-BR" sz="14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0" i="1" lang="pt-BR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Prof. </a:t>
            </a:r>
            <a:r>
              <a:rPr i="1" lang="pt-BR" sz="1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Luiz Felipe (LF)</a:t>
            </a:r>
            <a:endParaRPr i="1" sz="12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200" u="sng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https://www.linkedin.com/in/luizfelipead/</a:t>
            </a:r>
            <a:endParaRPr i="1" sz="12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/>
          <p:nvPr/>
        </p:nvSpPr>
        <p:spPr>
          <a:xfrm>
            <a:off x="5183728" y="2829459"/>
            <a:ext cx="3105112" cy="1310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59EB"/>
              </a:buClr>
              <a:buSzPts val="3000"/>
              <a:buFont typeface="DM Sans"/>
              <a:buNone/>
            </a:pPr>
            <a:r>
              <a:rPr b="1" i="0" lang="pt-BR" sz="3400" u="none" cap="none" strike="noStrike">
                <a:solidFill>
                  <a:srgbClr val="3359EB"/>
                </a:solidFill>
                <a:latin typeface="DM Sans"/>
                <a:ea typeface="DM Sans"/>
                <a:cs typeface="DM Sans"/>
                <a:sym typeface="DM Sans"/>
              </a:rPr>
              <a:t>Aplicação de conteúdo!</a:t>
            </a:r>
            <a:endParaRPr b="0" i="0" sz="3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41"/>
          <p:cNvPicPr preferRelativeResize="0"/>
          <p:nvPr/>
        </p:nvPicPr>
        <p:blipFill rotWithShape="1">
          <a:blip r:embed="rId3">
            <a:alphaModFix/>
          </a:blip>
          <a:srcRect b="23978" l="15316" r="15315" t="22330"/>
          <a:stretch/>
        </p:blipFill>
        <p:spPr>
          <a:xfrm>
            <a:off x="335109" y="274163"/>
            <a:ext cx="1887975" cy="82198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1"/>
          <p:cNvSpPr txBox="1"/>
          <p:nvPr/>
        </p:nvSpPr>
        <p:spPr>
          <a:xfrm>
            <a:off x="5183728" y="4140197"/>
            <a:ext cx="3562987" cy="4765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3359EB"/>
                </a:solidFill>
                <a:latin typeface="DM Sans"/>
                <a:ea typeface="DM Sans"/>
                <a:cs typeface="DM Sans"/>
                <a:sym typeface="DM Sans"/>
              </a:rPr>
              <a:t>Algum subtitulo aqui.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FFFF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/>
          <p:nvPr/>
        </p:nvSpPr>
        <p:spPr>
          <a:xfrm>
            <a:off x="854156" y="302419"/>
            <a:ext cx="4183987" cy="9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59EB"/>
              </a:buClr>
              <a:buSzPts val="3000"/>
              <a:buFont typeface="DM Sans"/>
              <a:buNone/>
            </a:pPr>
            <a:r>
              <a:rPr b="1" i="0" lang="pt-BR" sz="3000" u="none" cap="none" strike="noStrike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Seu título </a:t>
            </a:r>
            <a:r>
              <a:rPr b="1" i="0" lang="pt-BR" sz="3000" u="none" cap="none" strike="noStrike">
                <a:solidFill>
                  <a:srgbClr val="FFFFFF"/>
                </a:solidFill>
                <a:highlight>
                  <a:srgbClr val="3D58E3"/>
                </a:highlight>
                <a:latin typeface="DM Sans"/>
                <a:ea typeface="DM Sans"/>
                <a:cs typeface="DM Sans"/>
                <a:sym typeface="DM Sans"/>
              </a:rPr>
              <a:t>aqui</a:t>
            </a:r>
            <a:r>
              <a:rPr b="1" i="0" lang="pt-BR" sz="3000" u="none" cap="none" strike="noStrike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!</a:t>
            </a:r>
            <a:endParaRPr b="0" i="0" sz="500" u="none" cap="none" strike="noStrike">
              <a:solidFill>
                <a:srgbClr val="3D58E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42"/>
          <p:cNvSpPr txBox="1"/>
          <p:nvPr/>
        </p:nvSpPr>
        <p:spPr>
          <a:xfrm>
            <a:off x="5204869" y="2571750"/>
            <a:ext cx="3626325" cy="2196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-215900" lvl="0" marL="215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59EB"/>
              </a:buClr>
              <a:buSzPts val="1400"/>
              <a:buFont typeface="DM Sans Medium"/>
              <a:buChar char="↳"/>
            </a:pPr>
            <a:r>
              <a:rPr b="1" i="0" lang="pt-BR" sz="1400" u="sng" cap="none" strike="noStrike">
                <a:solidFill>
                  <a:srgbClr val="FF59EB"/>
                </a:solidFill>
                <a:latin typeface="DM Sans"/>
                <a:ea typeface="DM Sans"/>
                <a:cs typeface="DM Sans"/>
                <a:sym typeface="DM Sans"/>
              </a:rPr>
              <a:t>Exemplo</a:t>
            </a:r>
            <a:r>
              <a:rPr b="0" i="0" lang="pt-BR" sz="1400" u="none" cap="none" strike="noStrike">
                <a:solidFill>
                  <a:srgbClr val="FF59EB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 de tópicos aqui.</a:t>
            </a:r>
            <a:endParaRPr b="0" i="0" sz="600" u="none" cap="none" strike="noStrike">
              <a:solidFill>
                <a:srgbClr val="FF59E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FF59EB"/>
              </a:buClr>
              <a:buSzPts val="1400"/>
              <a:buFont typeface="DM Sans Medium"/>
              <a:buChar char="↳"/>
            </a:pPr>
            <a:r>
              <a:rPr b="0" i="0" lang="pt-BR" sz="1400" u="none" cap="none" strike="noStrike">
                <a:solidFill>
                  <a:srgbClr val="FF59EB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Para poder </a:t>
            </a:r>
            <a:r>
              <a:rPr b="1" i="0" lang="pt-BR" sz="1400" u="sng" cap="none" strike="noStrike">
                <a:solidFill>
                  <a:srgbClr val="FF59EB"/>
                </a:solidFill>
                <a:latin typeface="DM Sans"/>
                <a:ea typeface="DM Sans"/>
                <a:cs typeface="DM Sans"/>
                <a:sym typeface="DM Sans"/>
              </a:rPr>
              <a:t>chamar a atenção.</a:t>
            </a:r>
            <a:endParaRPr b="1" i="0" sz="600" u="sng" cap="none" strike="noStrike">
              <a:solidFill>
                <a:srgbClr val="FF59E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FF59EB"/>
              </a:buClr>
              <a:buSzPts val="1400"/>
              <a:buFont typeface="DM Sans Medium"/>
              <a:buChar char="↳"/>
            </a:pPr>
            <a:r>
              <a:rPr b="0" i="0" lang="pt-BR" sz="1400" u="none" cap="none" strike="noStrike">
                <a:solidFill>
                  <a:srgbClr val="FF59EB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Sendo </a:t>
            </a:r>
            <a:r>
              <a:rPr b="1" i="0" lang="pt-BR" sz="1400" u="sng" cap="none" strike="noStrike">
                <a:solidFill>
                  <a:srgbClr val="FF59EB"/>
                </a:solidFill>
                <a:latin typeface="DM Sans"/>
                <a:ea typeface="DM Sans"/>
                <a:cs typeface="DM Sans"/>
                <a:sym typeface="DM Sans"/>
              </a:rPr>
              <a:t>bem objetivo</a:t>
            </a:r>
            <a:r>
              <a:rPr b="0" i="0" lang="pt-BR" sz="1400" u="none" cap="none" strike="noStrike">
                <a:solidFill>
                  <a:srgbClr val="FF59EB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 e pragmático.</a:t>
            </a:r>
            <a:endParaRPr b="0" i="0" sz="600" u="none" cap="none" strike="noStrike">
              <a:solidFill>
                <a:srgbClr val="FF59E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FF59EB"/>
              </a:buClr>
              <a:buSzPts val="1400"/>
              <a:buFont typeface="DM Sans Medium"/>
              <a:buChar char="↳"/>
            </a:pPr>
            <a:r>
              <a:rPr b="0" i="0" lang="pt-BR" sz="1400" u="none" cap="none" strike="noStrike">
                <a:solidFill>
                  <a:srgbClr val="FF59EB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Com texto </a:t>
            </a:r>
            <a:r>
              <a:rPr b="1" i="0" lang="pt-BR" sz="1400" u="sng" cap="none" strike="noStrike">
                <a:solidFill>
                  <a:srgbClr val="FF59EB"/>
                </a:solidFill>
                <a:latin typeface="DM Sans"/>
                <a:ea typeface="DM Sans"/>
                <a:cs typeface="DM Sans"/>
                <a:sym typeface="DM Sans"/>
              </a:rPr>
              <a:t>reduzidos.</a:t>
            </a:r>
            <a:endParaRPr b="1" i="0" sz="600" u="sng" cap="none" strike="noStrike">
              <a:solidFill>
                <a:srgbClr val="FF59E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FF59EB"/>
              </a:buClr>
              <a:buSzPts val="1400"/>
              <a:buFont typeface="DM Sans Medium"/>
              <a:buChar char="↳"/>
            </a:pPr>
            <a:r>
              <a:rPr b="1" i="0" lang="pt-BR" sz="1400" u="sng" cap="none" strike="noStrike">
                <a:solidFill>
                  <a:srgbClr val="FF59EB"/>
                </a:solidFill>
                <a:latin typeface="DM Sans"/>
                <a:ea typeface="DM Sans"/>
                <a:cs typeface="DM Sans"/>
                <a:sym typeface="DM Sans"/>
              </a:rPr>
              <a:t>Focados</a:t>
            </a:r>
            <a:r>
              <a:rPr b="0" i="0" lang="pt-BR" sz="1400" u="none" cap="none" strike="noStrike">
                <a:solidFill>
                  <a:srgbClr val="FF59EB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 no entendimento.</a:t>
            </a:r>
            <a:endParaRPr b="0" i="0" sz="600" u="none" cap="none" strike="noStrike">
              <a:solidFill>
                <a:srgbClr val="FF59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42"/>
          <p:cNvSpPr/>
          <p:nvPr/>
        </p:nvSpPr>
        <p:spPr>
          <a:xfrm>
            <a:off x="854156" y="1369089"/>
            <a:ext cx="4183987" cy="2129429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Digite seu texto aqui aqui aqui aqui aqui</a:t>
            </a:r>
            <a:br>
              <a:rPr b="0" i="0" lang="pt-BR" sz="12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b="0" i="0" lang="pt-BR" sz="12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aqui</a:t>
            </a:r>
            <a:br>
              <a:rPr b="0" i="0" lang="pt-BR" sz="12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b="0" i="0" lang="pt-BR" sz="12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aqui aqui</a:t>
            </a:r>
            <a:br>
              <a:rPr b="0" i="0" lang="pt-BR" sz="12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b="0" i="0" lang="pt-BR" sz="12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aqui</a:t>
            </a:r>
            <a:br>
              <a:rPr b="0" i="0" lang="pt-BR" sz="12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b="0" i="0" lang="pt-BR" sz="12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aqui aqui aqui aqui</a:t>
            </a:r>
            <a:br>
              <a:rPr b="0" i="0" lang="pt-BR" sz="12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b="0" i="0" lang="pt-BR" sz="12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aqui aqui  aqui</a:t>
            </a:r>
            <a:endParaRPr b="0" i="0" sz="1200" u="none" cap="none" strike="noStrike">
              <a:solidFill>
                <a:srgbClr val="3D58E3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aqui</a:t>
            </a:r>
            <a:br>
              <a:rPr b="0" i="0" lang="pt-BR" sz="12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b="0" i="0" lang="pt-BR" sz="12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aqui aqui</a:t>
            </a:r>
            <a:br>
              <a:rPr b="0" i="0" lang="pt-BR" sz="12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b="0" i="0" lang="pt-BR" sz="12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aqui</a:t>
            </a:r>
            <a:br>
              <a:rPr b="0" i="0" lang="pt-BR" sz="12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b="0" i="0" lang="pt-BR" sz="12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aqui aqui aqui aqui</a:t>
            </a:r>
            <a:br>
              <a:rPr b="0" i="0" lang="pt-BR" sz="12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b="0" i="0" lang="pt-BR" sz="12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aqui aqui e aqui.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CECEC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64" name="Google Shape;26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838" y="455317"/>
            <a:ext cx="967519" cy="709584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3"/>
          <p:cNvSpPr txBox="1"/>
          <p:nvPr/>
        </p:nvSpPr>
        <p:spPr>
          <a:xfrm>
            <a:off x="935409" y="1006500"/>
            <a:ext cx="6059047" cy="1141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59EB"/>
              </a:buClr>
              <a:buSzPts val="3000"/>
              <a:buFont typeface="DM Sans"/>
              <a:buNone/>
            </a:pPr>
            <a:r>
              <a:rPr b="1" i="0" lang="pt-BR" sz="1400" u="none" cap="none" strike="noStrike">
                <a:solidFill>
                  <a:srgbClr val="FF00FF"/>
                </a:solidFill>
                <a:latin typeface="DM Sans"/>
                <a:ea typeface="DM Sans"/>
                <a:cs typeface="DM Sans"/>
                <a:sym typeface="DM Sans"/>
              </a:rPr>
              <a:t>Subtitulo aqui</a:t>
            </a:r>
            <a:endParaRPr b="0" i="0" sz="1400" u="none" cap="none" strike="noStrike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59EB"/>
              </a:buClr>
              <a:buSzPts val="3000"/>
              <a:buFont typeface="DM Sans"/>
              <a:buNone/>
            </a:pPr>
            <a:r>
              <a:rPr b="1" i="0" lang="pt-BR" sz="3000" u="none" cap="none" strike="noStrike">
                <a:solidFill>
                  <a:srgbClr val="3359EB"/>
                </a:solidFill>
                <a:latin typeface="DM Sans"/>
                <a:ea typeface="DM Sans"/>
                <a:cs typeface="DM Sans"/>
                <a:sym typeface="DM Sans"/>
              </a:rPr>
              <a:t>Exemplo de boxes e gráficos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6" name="Google Shape;266;p43"/>
          <p:cNvGrpSpPr/>
          <p:nvPr/>
        </p:nvGrpSpPr>
        <p:grpSpPr>
          <a:xfrm>
            <a:off x="917034" y="2180418"/>
            <a:ext cx="1615741" cy="2463685"/>
            <a:chOff x="2674025" y="5738249"/>
            <a:chExt cx="4308642" cy="6569826"/>
          </a:xfrm>
        </p:grpSpPr>
        <p:sp>
          <p:nvSpPr>
            <p:cNvPr id="267" name="Google Shape;267;p43"/>
            <p:cNvSpPr/>
            <p:nvPr/>
          </p:nvSpPr>
          <p:spPr>
            <a:xfrm>
              <a:off x="2674037" y="6237266"/>
              <a:ext cx="3810000" cy="2540100"/>
            </a:xfrm>
            <a:prstGeom prst="roundRect">
              <a:avLst>
                <a:gd fmla="val 15379" name="adj"/>
              </a:avLst>
            </a:prstGeom>
            <a:solidFill>
              <a:srgbClr val="3D58E3"/>
            </a:solidFill>
            <a:ln cap="flat" cmpd="sng" w="38100">
              <a:solidFill>
                <a:srgbClr val="ECECE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8" name="Google Shape;268;p43"/>
            <p:cNvSpPr/>
            <p:nvPr/>
          </p:nvSpPr>
          <p:spPr>
            <a:xfrm>
              <a:off x="2923342" y="5992249"/>
              <a:ext cx="3810000" cy="2540100"/>
            </a:xfrm>
            <a:prstGeom prst="roundRect">
              <a:avLst>
                <a:gd fmla="val 15379" name="adj"/>
              </a:avLst>
            </a:prstGeom>
            <a:solidFill>
              <a:srgbClr val="5DDCF9"/>
            </a:solidFill>
            <a:ln cap="flat" cmpd="sng" w="38100">
              <a:solidFill>
                <a:srgbClr val="ECECE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9" name="Google Shape;269;p43"/>
            <p:cNvSpPr/>
            <p:nvPr/>
          </p:nvSpPr>
          <p:spPr>
            <a:xfrm>
              <a:off x="3172667" y="5738249"/>
              <a:ext cx="3810000" cy="2540100"/>
            </a:xfrm>
            <a:prstGeom prst="roundRect">
              <a:avLst>
                <a:gd fmla="val 15379" name="adj"/>
              </a:avLst>
            </a:prstGeom>
            <a:solidFill>
              <a:srgbClr val="FFFFFF"/>
            </a:solidFill>
            <a:ln cap="flat" cmpd="sng" w="38100">
              <a:solidFill>
                <a:srgbClr val="ECECE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0" name="Google Shape;270;p43"/>
            <p:cNvSpPr txBox="1"/>
            <p:nvPr/>
          </p:nvSpPr>
          <p:spPr>
            <a:xfrm>
              <a:off x="3792375" y="6551050"/>
              <a:ext cx="2580000" cy="10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45CE"/>
                </a:buClr>
                <a:buSzPts val="1100"/>
                <a:buFont typeface="DM Sans"/>
                <a:buNone/>
              </a:pPr>
              <a:r>
                <a:rPr b="1" i="0" lang="pt-BR" sz="1300" u="none" cap="none" strike="noStrike">
                  <a:solidFill>
                    <a:srgbClr val="3D58E3"/>
                  </a:solidFill>
                  <a:latin typeface="DM Sans"/>
                  <a:ea typeface="DM Sans"/>
                  <a:cs typeface="DM Sans"/>
                  <a:sym typeface="DM Sans"/>
                </a:rPr>
                <a:t>NIVEL 1</a:t>
              </a:r>
              <a:endParaRPr b="1" i="0" sz="800" u="none" cap="none" strike="noStrike">
                <a:solidFill>
                  <a:srgbClr val="3D58E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43"/>
            <p:cNvSpPr/>
            <p:nvPr/>
          </p:nvSpPr>
          <p:spPr>
            <a:xfrm>
              <a:off x="2674026" y="9767975"/>
              <a:ext cx="4308600" cy="2540100"/>
            </a:xfrm>
            <a:prstGeom prst="roundRect">
              <a:avLst>
                <a:gd fmla="val 15379" name="adj"/>
              </a:avLst>
            </a:prstGeom>
            <a:solidFill>
              <a:srgbClr val="3D58E3"/>
            </a:solidFill>
            <a:ln cap="flat" cmpd="sng" w="38100">
              <a:solidFill>
                <a:srgbClr val="ECECE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2" name="Google Shape;272;p43"/>
            <p:cNvSpPr txBox="1"/>
            <p:nvPr/>
          </p:nvSpPr>
          <p:spPr>
            <a:xfrm>
              <a:off x="2674025" y="10258025"/>
              <a:ext cx="4308600" cy="189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pt-BR" sz="10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Texto para</a:t>
              </a:r>
              <a:br>
                <a:rPr b="0" i="0" lang="pt-BR" sz="10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</a:br>
              <a:r>
                <a:rPr b="0" i="0" lang="pt-BR" sz="10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descrever ação</a:t>
              </a:r>
              <a:br>
                <a:rPr b="0" i="0" lang="pt-BR" sz="10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</a:br>
              <a:r>
                <a:rPr b="0" i="0" lang="pt-BR" sz="10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deve ser digitado</a:t>
              </a:r>
              <a:br>
                <a:rPr b="0" i="0" lang="pt-BR" sz="10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</a:br>
              <a:r>
                <a:rPr b="0" i="0" lang="pt-BR" sz="10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aqui!</a:t>
              </a:r>
              <a:endParaRPr b="0" i="0" sz="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3" name="Google Shape;273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 rot="5400000">
              <a:off x="4934800" y="9034538"/>
              <a:ext cx="285750" cy="476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4" name="Google Shape;274;p43"/>
          <p:cNvGrpSpPr/>
          <p:nvPr/>
        </p:nvGrpSpPr>
        <p:grpSpPr>
          <a:xfrm>
            <a:off x="2687700" y="2180418"/>
            <a:ext cx="1879571" cy="2463685"/>
            <a:chOff x="7395800" y="5738249"/>
            <a:chExt cx="5012189" cy="6569826"/>
          </a:xfrm>
        </p:grpSpPr>
        <p:pic>
          <p:nvPicPr>
            <p:cNvPr id="275" name="Google Shape;275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7395800" y="7024163"/>
              <a:ext cx="285750" cy="476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6" name="Google Shape;276;p43"/>
            <p:cNvSpPr/>
            <p:nvPr/>
          </p:nvSpPr>
          <p:spPr>
            <a:xfrm>
              <a:off x="8094684" y="6237266"/>
              <a:ext cx="3810000" cy="2540100"/>
            </a:xfrm>
            <a:prstGeom prst="roundRect">
              <a:avLst>
                <a:gd fmla="val 15379" name="adj"/>
              </a:avLst>
            </a:prstGeom>
            <a:solidFill>
              <a:srgbClr val="3D58E3"/>
            </a:solidFill>
            <a:ln cap="flat" cmpd="sng" w="38100">
              <a:solidFill>
                <a:srgbClr val="ECECE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7" name="Google Shape;277;p43"/>
            <p:cNvSpPr/>
            <p:nvPr/>
          </p:nvSpPr>
          <p:spPr>
            <a:xfrm>
              <a:off x="8343989" y="5992249"/>
              <a:ext cx="3810000" cy="2540100"/>
            </a:xfrm>
            <a:prstGeom prst="roundRect">
              <a:avLst>
                <a:gd fmla="val 15379" name="adj"/>
              </a:avLst>
            </a:prstGeom>
            <a:solidFill>
              <a:srgbClr val="5DDCF9"/>
            </a:solidFill>
            <a:ln cap="flat" cmpd="sng" w="38100">
              <a:solidFill>
                <a:srgbClr val="ECECE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8" name="Google Shape;278;p43"/>
            <p:cNvSpPr/>
            <p:nvPr/>
          </p:nvSpPr>
          <p:spPr>
            <a:xfrm>
              <a:off x="8597989" y="5738249"/>
              <a:ext cx="3810000" cy="2540100"/>
            </a:xfrm>
            <a:prstGeom prst="roundRect">
              <a:avLst>
                <a:gd fmla="val 15379" name="adj"/>
              </a:avLst>
            </a:prstGeom>
            <a:solidFill>
              <a:srgbClr val="FFFFFF"/>
            </a:solidFill>
            <a:ln cap="flat" cmpd="sng" w="38100">
              <a:solidFill>
                <a:srgbClr val="ECECE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9" name="Google Shape;279;p43"/>
            <p:cNvSpPr txBox="1"/>
            <p:nvPr/>
          </p:nvSpPr>
          <p:spPr>
            <a:xfrm>
              <a:off x="9380297" y="6309749"/>
              <a:ext cx="2245500" cy="154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300" u="none" cap="none" strike="noStrike">
                  <a:solidFill>
                    <a:srgbClr val="3D58E3"/>
                  </a:solidFill>
                  <a:latin typeface="DM Sans"/>
                  <a:ea typeface="DM Sans"/>
                  <a:cs typeface="DM Sans"/>
                  <a:sym typeface="DM Sans"/>
                </a:rPr>
                <a:t>NIVEL 2</a:t>
              </a:r>
              <a:endParaRPr b="1" i="0" sz="800" u="none" cap="none" strike="noStrike">
                <a:solidFill>
                  <a:srgbClr val="3D58E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43"/>
            <p:cNvSpPr/>
            <p:nvPr/>
          </p:nvSpPr>
          <p:spPr>
            <a:xfrm>
              <a:off x="8094701" y="9767975"/>
              <a:ext cx="4308600" cy="2540100"/>
            </a:xfrm>
            <a:prstGeom prst="roundRect">
              <a:avLst>
                <a:gd fmla="val 15379" name="adj"/>
              </a:avLst>
            </a:prstGeom>
            <a:solidFill>
              <a:srgbClr val="3D58E3"/>
            </a:solidFill>
            <a:ln cap="flat" cmpd="sng" w="38100">
              <a:solidFill>
                <a:srgbClr val="ECECE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1" name="Google Shape;281;p43"/>
            <p:cNvSpPr txBox="1"/>
            <p:nvPr/>
          </p:nvSpPr>
          <p:spPr>
            <a:xfrm>
              <a:off x="8094700" y="10105625"/>
              <a:ext cx="4308600" cy="189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0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Texto para</a:t>
              </a:r>
              <a:br>
                <a:rPr b="0" i="0" lang="pt-BR" sz="10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</a:br>
              <a:r>
                <a:rPr b="0" i="0" lang="pt-BR" sz="10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descrever ação</a:t>
              </a:r>
              <a:br>
                <a:rPr b="0" i="0" lang="pt-BR" sz="10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</a:br>
              <a:r>
                <a:rPr b="0" i="0" lang="pt-BR" sz="10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deve ser digitado</a:t>
              </a:r>
              <a:br>
                <a:rPr b="0" i="0" lang="pt-BR" sz="10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</a:br>
              <a:r>
                <a:rPr b="0" i="0" lang="pt-BR" sz="10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aqui!</a:t>
              </a:r>
              <a:endParaRPr b="0" i="0" sz="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1" i="0" sz="1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282" name="Google Shape;282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 rot="5400000">
              <a:off x="10360175" y="9034538"/>
              <a:ext cx="285750" cy="476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3" name="Google Shape;283;p43"/>
          <p:cNvGrpSpPr/>
          <p:nvPr/>
        </p:nvGrpSpPr>
        <p:grpSpPr>
          <a:xfrm>
            <a:off x="4730845" y="2180418"/>
            <a:ext cx="1888218" cy="2463685"/>
            <a:chOff x="12844188" y="5738249"/>
            <a:chExt cx="5035248" cy="6569826"/>
          </a:xfrm>
        </p:grpSpPr>
        <p:sp>
          <p:nvSpPr>
            <p:cNvPr id="284" name="Google Shape;284;p43"/>
            <p:cNvSpPr/>
            <p:nvPr/>
          </p:nvSpPr>
          <p:spPr>
            <a:xfrm>
              <a:off x="13566131" y="6237266"/>
              <a:ext cx="3810000" cy="2540100"/>
            </a:xfrm>
            <a:prstGeom prst="roundRect">
              <a:avLst>
                <a:gd fmla="val 15379" name="adj"/>
              </a:avLst>
            </a:prstGeom>
            <a:solidFill>
              <a:srgbClr val="3D58E3"/>
            </a:solidFill>
            <a:ln cap="flat" cmpd="sng" w="38100">
              <a:solidFill>
                <a:srgbClr val="ECECE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5" name="Google Shape;285;p43"/>
            <p:cNvSpPr/>
            <p:nvPr/>
          </p:nvSpPr>
          <p:spPr>
            <a:xfrm>
              <a:off x="13815436" y="5992249"/>
              <a:ext cx="3810000" cy="2540100"/>
            </a:xfrm>
            <a:prstGeom prst="roundRect">
              <a:avLst>
                <a:gd fmla="val 15379" name="adj"/>
              </a:avLst>
            </a:prstGeom>
            <a:solidFill>
              <a:srgbClr val="5DDCF9"/>
            </a:solidFill>
            <a:ln cap="flat" cmpd="sng" w="38100">
              <a:solidFill>
                <a:srgbClr val="ECECE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6" name="Google Shape;286;p43"/>
            <p:cNvSpPr/>
            <p:nvPr/>
          </p:nvSpPr>
          <p:spPr>
            <a:xfrm>
              <a:off x="14069436" y="5738249"/>
              <a:ext cx="3810000" cy="2540100"/>
            </a:xfrm>
            <a:prstGeom prst="roundRect">
              <a:avLst>
                <a:gd fmla="val 15379" name="adj"/>
              </a:avLst>
            </a:prstGeom>
            <a:solidFill>
              <a:srgbClr val="FFFFFF"/>
            </a:solidFill>
            <a:ln cap="flat" cmpd="sng" w="38100">
              <a:solidFill>
                <a:srgbClr val="ECECE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7" name="Google Shape;287;p43"/>
            <p:cNvSpPr txBox="1"/>
            <p:nvPr/>
          </p:nvSpPr>
          <p:spPr>
            <a:xfrm>
              <a:off x="14684400" y="6309750"/>
              <a:ext cx="2580000" cy="154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300" u="none" cap="none" strike="noStrike">
                  <a:solidFill>
                    <a:srgbClr val="3D58E3"/>
                  </a:solidFill>
                  <a:latin typeface="DM Sans"/>
                  <a:ea typeface="DM Sans"/>
                  <a:cs typeface="DM Sans"/>
                  <a:sym typeface="DM Sans"/>
                </a:rPr>
                <a:t>NIVEL 2</a:t>
              </a:r>
              <a:endParaRPr b="1" i="0" sz="800" u="none" cap="none" strike="noStrike">
                <a:solidFill>
                  <a:srgbClr val="3D58E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43"/>
            <p:cNvSpPr/>
            <p:nvPr/>
          </p:nvSpPr>
          <p:spPr>
            <a:xfrm>
              <a:off x="13566127" y="9767975"/>
              <a:ext cx="4308600" cy="2540100"/>
            </a:xfrm>
            <a:prstGeom prst="roundRect">
              <a:avLst>
                <a:gd fmla="val 15379" name="adj"/>
              </a:avLst>
            </a:prstGeom>
            <a:solidFill>
              <a:srgbClr val="3D58E3"/>
            </a:solidFill>
            <a:ln cap="flat" cmpd="sng" w="38100">
              <a:solidFill>
                <a:srgbClr val="ECECE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9" name="Google Shape;289;p43"/>
            <p:cNvSpPr txBox="1"/>
            <p:nvPr/>
          </p:nvSpPr>
          <p:spPr>
            <a:xfrm>
              <a:off x="13566125" y="10105625"/>
              <a:ext cx="4308600" cy="189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0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Texto para</a:t>
              </a:r>
              <a:br>
                <a:rPr b="0" i="0" lang="pt-BR" sz="10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</a:br>
              <a:r>
                <a:rPr b="0" i="0" lang="pt-BR" sz="10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descrever ação</a:t>
              </a:r>
              <a:br>
                <a:rPr b="0" i="0" lang="pt-BR" sz="10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</a:br>
              <a:r>
                <a:rPr b="0" i="0" lang="pt-BR" sz="10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deve ser digitado</a:t>
              </a:r>
              <a:br>
                <a:rPr b="0" i="0" lang="pt-BR" sz="10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</a:br>
              <a:r>
                <a:rPr b="0" i="0" lang="pt-BR" sz="10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aqui!</a:t>
              </a:r>
              <a:endParaRPr b="0" i="0" sz="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1" i="0" sz="1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290" name="Google Shape;290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12844188" y="7024163"/>
              <a:ext cx="285750" cy="476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 rot="5400000">
              <a:off x="15831550" y="9034538"/>
              <a:ext cx="285750" cy="476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2" name="Google Shape;292;p43"/>
          <p:cNvGrpSpPr/>
          <p:nvPr/>
        </p:nvGrpSpPr>
        <p:grpSpPr>
          <a:xfrm>
            <a:off x="6753173" y="2180418"/>
            <a:ext cx="1858772" cy="2463685"/>
            <a:chOff x="18237063" y="5738249"/>
            <a:chExt cx="4956727" cy="6569826"/>
          </a:xfrm>
        </p:grpSpPr>
        <p:sp>
          <p:nvSpPr>
            <p:cNvPr id="293" name="Google Shape;293;p43"/>
            <p:cNvSpPr/>
            <p:nvPr/>
          </p:nvSpPr>
          <p:spPr>
            <a:xfrm>
              <a:off x="18880483" y="6237266"/>
              <a:ext cx="3810000" cy="2540100"/>
            </a:xfrm>
            <a:prstGeom prst="roundRect">
              <a:avLst>
                <a:gd fmla="val 15379" name="adj"/>
              </a:avLst>
            </a:prstGeom>
            <a:solidFill>
              <a:srgbClr val="3D58E3"/>
            </a:solidFill>
            <a:ln cap="flat" cmpd="sng" w="38100">
              <a:solidFill>
                <a:srgbClr val="ECECE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4" name="Google Shape;294;p43"/>
            <p:cNvSpPr/>
            <p:nvPr/>
          </p:nvSpPr>
          <p:spPr>
            <a:xfrm>
              <a:off x="19129789" y="5992249"/>
              <a:ext cx="3810000" cy="2540100"/>
            </a:xfrm>
            <a:prstGeom prst="roundRect">
              <a:avLst>
                <a:gd fmla="val 15379" name="adj"/>
              </a:avLst>
            </a:prstGeom>
            <a:solidFill>
              <a:srgbClr val="5DDCF9"/>
            </a:solidFill>
            <a:ln cap="flat" cmpd="sng" w="38100">
              <a:solidFill>
                <a:srgbClr val="ECECE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5" name="Google Shape;295;p43"/>
            <p:cNvSpPr/>
            <p:nvPr/>
          </p:nvSpPr>
          <p:spPr>
            <a:xfrm>
              <a:off x="19383789" y="5738249"/>
              <a:ext cx="3810000" cy="2540100"/>
            </a:xfrm>
            <a:prstGeom prst="roundRect">
              <a:avLst>
                <a:gd fmla="val 15379" name="adj"/>
              </a:avLst>
            </a:prstGeom>
            <a:solidFill>
              <a:srgbClr val="FFFFFF"/>
            </a:solidFill>
            <a:ln cap="flat" cmpd="sng" w="38100">
              <a:solidFill>
                <a:srgbClr val="ECECE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6" name="Google Shape;296;p43"/>
            <p:cNvSpPr txBox="1"/>
            <p:nvPr/>
          </p:nvSpPr>
          <p:spPr>
            <a:xfrm>
              <a:off x="19790452" y="6551050"/>
              <a:ext cx="2996700" cy="10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300" u="none" cap="none" strike="noStrike">
                  <a:solidFill>
                    <a:srgbClr val="3D58E3"/>
                  </a:solidFill>
                  <a:latin typeface="DM Sans"/>
                  <a:ea typeface="DM Sans"/>
                  <a:cs typeface="DM Sans"/>
                  <a:sym typeface="DM Sans"/>
                </a:rPr>
                <a:t>NIVEL 3</a:t>
              </a:r>
              <a:endParaRPr b="1" i="0" sz="800" u="none" cap="none" strike="noStrike">
                <a:solidFill>
                  <a:srgbClr val="3D58E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43"/>
            <p:cNvSpPr/>
            <p:nvPr/>
          </p:nvSpPr>
          <p:spPr>
            <a:xfrm>
              <a:off x="18885152" y="9767975"/>
              <a:ext cx="4308600" cy="2540100"/>
            </a:xfrm>
            <a:prstGeom prst="roundRect">
              <a:avLst>
                <a:gd fmla="val 15379" name="adj"/>
              </a:avLst>
            </a:prstGeom>
            <a:solidFill>
              <a:srgbClr val="3D58E3"/>
            </a:solidFill>
            <a:ln cap="flat" cmpd="sng" w="38100">
              <a:solidFill>
                <a:srgbClr val="ECECE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8" name="Google Shape;298;p43"/>
            <p:cNvSpPr txBox="1"/>
            <p:nvPr/>
          </p:nvSpPr>
          <p:spPr>
            <a:xfrm>
              <a:off x="18885150" y="10258025"/>
              <a:ext cx="4308600" cy="189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0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Texto para</a:t>
              </a:r>
              <a:br>
                <a:rPr b="0" i="0" lang="pt-BR" sz="10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</a:br>
              <a:r>
                <a:rPr b="0" i="0" lang="pt-BR" sz="10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descrever ação</a:t>
              </a:r>
              <a:br>
                <a:rPr b="0" i="0" lang="pt-BR" sz="10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</a:br>
              <a:r>
                <a:rPr b="0" i="0" lang="pt-BR" sz="10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deve ser digitado</a:t>
              </a:r>
              <a:br>
                <a:rPr b="0" i="0" lang="pt-BR" sz="10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</a:br>
              <a:r>
                <a:rPr b="0" i="0" lang="pt-BR" sz="10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aqui!</a:t>
              </a:r>
              <a:endParaRPr b="0" i="0" sz="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9" name="Google Shape;299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18237063" y="7024163"/>
              <a:ext cx="285750" cy="476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 rot="5400000">
              <a:off x="21145925" y="9034538"/>
              <a:ext cx="285750" cy="476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F300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4"/>
          <p:cNvSpPr txBox="1"/>
          <p:nvPr/>
        </p:nvSpPr>
        <p:spPr>
          <a:xfrm>
            <a:off x="5183728" y="2829459"/>
            <a:ext cx="3105112" cy="1310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59EB"/>
              </a:buClr>
              <a:buSzPts val="3000"/>
              <a:buFont typeface="DM Sans"/>
              <a:buNone/>
            </a:pPr>
            <a:r>
              <a:rPr b="1" i="0" lang="pt-BR" sz="3400" u="none" cap="none" strike="noStrike">
                <a:solidFill>
                  <a:srgbClr val="3359EB"/>
                </a:solidFill>
                <a:latin typeface="DM Sans"/>
                <a:ea typeface="DM Sans"/>
                <a:cs typeface="DM Sans"/>
                <a:sym typeface="DM Sans"/>
              </a:rPr>
              <a:t>Botando para</a:t>
            </a:r>
            <a:br>
              <a:rPr b="1" i="0" lang="pt-BR" sz="3400" u="none" cap="none" strike="noStrike">
                <a:solidFill>
                  <a:srgbClr val="3359EB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0" lang="pt-BR" sz="3400" u="none" cap="none" strike="noStrike">
                <a:solidFill>
                  <a:srgbClr val="3359EB"/>
                </a:solidFill>
                <a:latin typeface="DM Sans"/>
                <a:ea typeface="DM Sans"/>
                <a:cs typeface="DM Sans"/>
                <a:sym typeface="DM Sans"/>
              </a:rPr>
              <a:t>rodar!</a:t>
            </a:r>
            <a:endParaRPr b="0" i="0" sz="3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4"/>
          <p:cNvSpPr txBox="1"/>
          <p:nvPr/>
        </p:nvSpPr>
        <p:spPr>
          <a:xfrm>
            <a:off x="5183728" y="4140197"/>
            <a:ext cx="3562987" cy="4765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3359EB"/>
                </a:solidFill>
                <a:latin typeface="DM Sans"/>
                <a:ea typeface="DM Sans"/>
                <a:cs typeface="DM Sans"/>
                <a:sym typeface="DM Sans"/>
              </a:rPr>
              <a:t>Algum subtitulo aqui.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tipo&#10;&#10;Descrição gerada automaticamente" id="307" name="Google Shape;30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09" y="73575"/>
            <a:ext cx="2347370" cy="1265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CECEC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5"/>
          <p:cNvSpPr txBox="1"/>
          <p:nvPr/>
        </p:nvSpPr>
        <p:spPr>
          <a:xfrm>
            <a:off x="2527181" y="1021211"/>
            <a:ext cx="4089600" cy="9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59EB"/>
              </a:buClr>
              <a:buSzPts val="3000"/>
              <a:buFont typeface="DM Sans"/>
              <a:buNone/>
            </a:pPr>
            <a:r>
              <a:rPr b="1" i="0" lang="pt-BR" sz="3000" u="none" cap="none" strike="noStrike">
                <a:solidFill>
                  <a:srgbClr val="3359EB"/>
                </a:solidFill>
                <a:latin typeface="DM Sans"/>
                <a:ea typeface="DM Sans"/>
                <a:cs typeface="DM Sans"/>
                <a:sym typeface="DM Sans"/>
              </a:rPr>
              <a:t>Digite o seu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59EB"/>
              </a:buClr>
              <a:buSzPts val="3000"/>
              <a:buFont typeface="DM Sans"/>
              <a:buNone/>
            </a:pPr>
            <a:r>
              <a:rPr b="1" i="0" lang="pt-BR" sz="3000" u="none" cap="none" strike="noStrike">
                <a:solidFill>
                  <a:srgbClr val="FFFFFF"/>
                </a:solidFill>
                <a:highlight>
                  <a:srgbClr val="3D58E3"/>
                </a:highlight>
                <a:latin typeface="DM Sans"/>
                <a:ea typeface="DM Sans"/>
                <a:cs typeface="DM Sans"/>
                <a:sym typeface="DM Sans"/>
              </a:rPr>
              <a:t>título</a:t>
            </a:r>
            <a:r>
              <a:rPr b="1" i="0" lang="pt-BR" sz="3000" u="none" cap="none" strike="noStrike">
                <a:solidFill>
                  <a:srgbClr val="3359EB"/>
                </a:solidFill>
                <a:latin typeface="DM Sans"/>
                <a:ea typeface="DM Sans"/>
                <a:cs typeface="DM Sans"/>
                <a:sym typeface="DM Sans"/>
              </a:rPr>
              <a:t> aqui!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45"/>
          <p:cNvSpPr/>
          <p:nvPr/>
        </p:nvSpPr>
        <p:spPr>
          <a:xfrm flipH="1" rot="5400000">
            <a:off x="5704276" y="2777470"/>
            <a:ext cx="952538" cy="1904963"/>
          </a:xfrm>
          <a:prstGeom prst="roundRect">
            <a:avLst>
              <a:gd fmla="val 10815" name="adj"/>
            </a:avLst>
          </a:prstGeom>
          <a:solidFill>
            <a:srgbClr val="FFE821"/>
          </a:solidFill>
          <a:ln cap="flat" cmpd="sng" w="38100">
            <a:solidFill>
              <a:srgbClr val="3359E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4" name="Google Shape;314;p45"/>
          <p:cNvSpPr/>
          <p:nvPr/>
        </p:nvSpPr>
        <p:spPr>
          <a:xfrm flipH="1" rot="5400000">
            <a:off x="5768890" y="2711726"/>
            <a:ext cx="952538" cy="1904963"/>
          </a:xfrm>
          <a:prstGeom prst="roundRect">
            <a:avLst>
              <a:gd fmla="val 10815" name="adj"/>
            </a:avLst>
          </a:prstGeom>
          <a:solidFill>
            <a:srgbClr val="FF59EB"/>
          </a:solidFill>
          <a:ln cap="flat" cmpd="sng" w="38100">
            <a:solidFill>
              <a:srgbClr val="3359E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5" name="Google Shape;315;p45"/>
          <p:cNvSpPr/>
          <p:nvPr/>
        </p:nvSpPr>
        <p:spPr>
          <a:xfrm flipH="1" rot="5400000">
            <a:off x="5835872" y="2644743"/>
            <a:ext cx="952538" cy="1904963"/>
          </a:xfrm>
          <a:prstGeom prst="roundRect">
            <a:avLst>
              <a:gd fmla="val 10815" name="adj"/>
            </a:avLst>
          </a:prstGeom>
          <a:solidFill>
            <a:srgbClr val="FFFFFF"/>
          </a:solidFill>
          <a:ln cap="flat" cmpd="sng" w="38100">
            <a:solidFill>
              <a:srgbClr val="3359E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6" name="Google Shape;316;p45"/>
          <p:cNvSpPr txBox="1"/>
          <p:nvPr/>
        </p:nvSpPr>
        <p:spPr>
          <a:xfrm>
            <a:off x="2799825" y="2106975"/>
            <a:ext cx="3544313" cy="667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D58E3"/>
              </a:buClr>
              <a:buSzPts val="1400"/>
              <a:buFont typeface="DM Sans Medium"/>
              <a:buNone/>
            </a:pPr>
            <a:r>
              <a:rPr b="0" i="0" lang="pt-BR" sz="14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Subtitulo aqui?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45"/>
          <p:cNvSpPr txBox="1"/>
          <p:nvPr/>
        </p:nvSpPr>
        <p:spPr>
          <a:xfrm>
            <a:off x="5793155" y="3107658"/>
            <a:ext cx="1138316" cy="9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59EB"/>
              </a:buClr>
              <a:buSzPts val="3000"/>
              <a:buFont typeface="DM Sans"/>
              <a:buNone/>
            </a:pPr>
            <a:r>
              <a:rPr b="1" i="0" lang="pt-BR" sz="3000" u="none" cap="none" strike="noStrike">
                <a:solidFill>
                  <a:srgbClr val="3359EB"/>
                </a:solidFill>
                <a:latin typeface="DM Sans"/>
                <a:ea typeface="DM Sans"/>
                <a:cs typeface="DM Sans"/>
                <a:sym typeface="DM Sans"/>
              </a:rPr>
              <a:t>Texto</a:t>
            </a:r>
            <a:br>
              <a:rPr b="1" i="0" lang="pt-BR" sz="3000" u="none" cap="none" strike="noStrike">
                <a:solidFill>
                  <a:srgbClr val="3359EB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0" lang="pt-BR" sz="3000" u="none" cap="none" strike="noStrike">
                <a:solidFill>
                  <a:srgbClr val="3359EB"/>
                </a:solidFill>
                <a:latin typeface="DM Sans"/>
                <a:ea typeface="DM Sans"/>
                <a:cs typeface="DM Sans"/>
                <a:sym typeface="DM Sans"/>
              </a:rPr>
              <a:t>aqui</a:t>
            </a:r>
            <a:endParaRPr b="1" i="0" sz="3000" u="none" cap="none" strike="noStrike">
              <a:solidFill>
                <a:srgbClr val="3359E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18" name="Google Shape;318;p45"/>
          <p:cNvGrpSpPr/>
          <p:nvPr/>
        </p:nvGrpSpPr>
        <p:grpSpPr>
          <a:xfrm>
            <a:off x="2147915" y="3107658"/>
            <a:ext cx="2036559" cy="1098563"/>
            <a:chOff x="5727774" y="8287087"/>
            <a:chExt cx="5430823" cy="2929500"/>
          </a:xfrm>
        </p:grpSpPr>
        <p:sp>
          <p:nvSpPr>
            <p:cNvPr id="319" name="Google Shape;319;p45"/>
            <p:cNvSpPr/>
            <p:nvPr/>
          </p:nvSpPr>
          <p:spPr>
            <a:xfrm flipH="1" rot="5400000">
              <a:off x="6997674" y="7406587"/>
              <a:ext cx="2540100" cy="5079900"/>
            </a:xfrm>
            <a:prstGeom prst="roundRect">
              <a:avLst>
                <a:gd fmla="val 10815" name="adj"/>
              </a:avLst>
            </a:prstGeom>
            <a:solidFill>
              <a:srgbClr val="FFE821"/>
            </a:solidFill>
            <a:ln cap="flat" cmpd="sng" w="38100">
              <a:solidFill>
                <a:srgbClr val="3359EB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0" name="Google Shape;320;p45"/>
            <p:cNvSpPr/>
            <p:nvPr/>
          </p:nvSpPr>
          <p:spPr>
            <a:xfrm flipH="1" rot="5400000">
              <a:off x="7169978" y="7231269"/>
              <a:ext cx="2540100" cy="5079900"/>
            </a:xfrm>
            <a:prstGeom prst="roundRect">
              <a:avLst>
                <a:gd fmla="val 10815" name="adj"/>
              </a:avLst>
            </a:prstGeom>
            <a:solidFill>
              <a:srgbClr val="FF59EB"/>
            </a:solidFill>
            <a:ln cap="flat" cmpd="sng" w="38100">
              <a:solidFill>
                <a:srgbClr val="3359EB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1" name="Google Shape;321;p45"/>
            <p:cNvSpPr/>
            <p:nvPr/>
          </p:nvSpPr>
          <p:spPr>
            <a:xfrm flipH="1" rot="5400000">
              <a:off x="7348598" y="7052648"/>
              <a:ext cx="2540100" cy="5079900"/>
            </a:xfrm>
            <a:prstGeom prst="roundRect">
              <a:avLst>
                <a:gd fmla="val 10815" name="adj"/>
              </a:avLst>
            </a:prstGeom>
            <a:solidFill>
              <a:srgbClr val="FFFFFF"/>
            </a:solidFill>
            <a:ln cap="flat" cmpd="sng" w="38100">
              <a:solidFill>
                <a:srgbClr val="3359EB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2" name="Google Shape;322;p45"/>
            <p:cNvSpPr txBox="1"/>
            <p:nvPr/>
          </p:nvSpPr>
          <p:spPr>
            <a:xfrm>
              <a:off x="7020952" y="8287087"/>
              <a:ext cx="3195300" cy="26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59EB"/>
                </a:buClr>
                <a:buSzPts val="3000"/>
                <a:buFont typeface="DM Sans"/>
                <a:buNone/>
              </a:pPr>
              <a:r>
                <a:rPr b="1" i="0" lang="pt-BR" sz="3000" u="none" cap="none" strike="noStrike">
                  <a:solidFill>
                    <a:srgbClr val="3359EB"/>
                  </a:solidFill>
                  <a:latin typeface="DM Sans"/>
                  <a:ea typeface="DM Sans"/>
                  <a:cs typeface="DM Sans"/>
                  <a:sym typeface="DM Sans"/>
                </a:rPr>
                <a:t>Texto</a:t>
              </a:r>
              <a:br>
                <a:rPr b="1" i="0" lang="pt-BR" sz="3000" u="none" cap="none" strike="noStrike">
                  <a:solidFill>
                    <a:srgbClr val="3359EB"/>
                  </a:solidFill>
                  <a:latin typeface="DM Sans"/>
                  <a:ea typeface="DM Sans"/>
                  <a:cs typeface="DM Sans"/>
                  <a:sym typeface="DM Sans"/>
                </a:rPr>
              </a:br>
              <a:r>
                <a:rPr b="1" i="0" lang="pt-BR" sz="3000" u="none" cap="none" strike="noStrike">
                  <a:solidFill>
                    <a:srgbClr val="3359EB"/>
                  </a:solidFill>
                  <a:latin typeface="DM Sans"/>
                  <a:ea typeface="DM Sans"/>
                  <a:cs typeface="DM Sans"/>
                  <a:sym typeface="DM Sans"/>
                </a:rPr>
                <a:t>aqui</a:t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FFFF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6"/>
          <p:cNvSpPr/>
          <p:nvPr/>
        </p:nvSpPr>
        <p:spPr>
          <a:xfrm>
            <a:off x="706416" y="957981"/>
            <a:ext cx="1847250" cy="1827675"/>
          </a:xfrm>
          <a:prstGeom prst="roundRect">
            <a:avLst>
              <a:gd fmla="val 8788" name="adj"/>
            </a:avLst>
          </a:prstGeom>
          <a:solidFill>
            <a:srgbClr val="3D58E3"/>
          </a:solidFill>
          <a:ln cap="flat" cmpd="sng" w="28575">
            <a:solidFill>
              <a:srgbClr val="3D58E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8" name="Google Shape;328;p46"/>
          <p:cNvSpPr txBox="1"/>
          <p:nvPr/>
        </p:nvSpPr>
        <p:spPr>
          <a:xfrm>
            <a:off x="2734256" y="3691641"/>
            <a:ext cx="3820388" cy="9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DM Sans"/>
              <a:buNone/>
            </a:pPr>
            <a:r>
              <a:rPr b="1" i="0" lang="pt-BR" sz="2600" u="none" cap="none" strike="noStrike">
                <a:solidFill>
                  <a:srgbClr val="FF00FF"/>
                </a:solidFill>
                <a:latin typeface="DM Sans"/>
                <a:ea typeface="DM Sans"/>
                <a:cs typeface="DM Sans"/>
                <a:sym typeface="DM Sans"/>
              </a:rPr>
              <a:t>Exemplo de gráfico</a:t>
            </a:r>
            <a:br>
              <a:rPr b="1" i="0" lang="pt-BR" sz="2600" u="none" cap="none" strike="noStrike">
                <a:solidFill>
                  <a:srgbClr val="FF00FF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0" lang="pt-BR" sz="2600" u="none" cap="none" strike="noStrike">
                <a:solidFill>
                  <a:srgbClr val="FF00FF"/>
                </a:solidFill>
                <a:latin typeface="DM Sans"/>
                <a:ea typeface="DM Sans"/>
                <a:cs typeface="DM Sans"/>
                <a:sym typeface="DM Sans"/>
              </a:rPr>
              <a:t>para ciclo</a:t>
            </a:r>
            <a:endParaRPr b="0" i="0" sz="200" u="none" cap="none" strike="noStrike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6"/>
          <p:cNvSpPr/>
          <p:nvPr/>
        </p:nvSpPr>
        <p:spPr>
          <a:xfrm>
            <a:off x="810023" y="866100"/>
            <a:ext cx="1847250" cy="1827675"/>
          </a:xfrm>
          <a:prstGeom prst="roundRect">
            <a:avLst>
              <a:gd fmla="val 8788" name="adj"/>
            </a:avLst>
          </a:prstGeom>
          <a:solidFill>
            <a:srgbClr val="5DDCF9"/>
          </a:solidFill>
          <a:ln cap="flat" cmpd="sng" w="28575">
            <a:solidFill>
              <a:srgbClr val="3D58E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0" name="Google Shape;330;p46"/>
          <p:cNvSpPr/>
          <p:nvPr/>
        </p:nvSpPr>
        <p:spPr>
          <a:xfrm>
            <a:off x="915582" y="770850"/>
            <a:ext cx="1847250" cy="1827675"/>
          </a:xfrm>
          <a:prstGeom prst="roundRect">
            <a:avLst>
              <a:gd fmla="val 8788" name="adj"/>
            </a:avLst>
          </a:prstGeom>
          <a:solidFill>
            <a:srgbClr val="FFFFFF"/>
          </a:solidFill>
          <a:ln cap="flat" cmpd="sng" w="28575">
            <a:solidFill>
              <a:srgbClr val="3D58E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1" name="Google Shape;331;p46"/>
          <p:cNvSpPr txBox="1"/>
          <p:nvPr/>
        </p:nvSpPr>
        <p:spPr>
          <a:xfrm>
            <a:off x="1006484" y="1032210"/>
            <a:ext cx="1618313" cy="1304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DM Sans"/>
              <a:buNone/>
            </a:pPr>
            <a:r>
              <a:rPr b="1" i="0" lang="pt-BR" sz="1700" u="none" cap="none" strike="noStrike">
                <a:solidFill>
                  <a:srgbClr val="FFFFFF"/>
                </a:solidFill>
                <a:highlight>
                  <a:srgbClr val="FF59EB"/>
                </a:highlight>
                <a:latin typeface="DM Sans"/>
                <a:ea typeface="DM Sans"/>
                <a:cs typeface="DM Sans"/>
                <a:sym typeface="DM Sans"/>
              </a:rPr>
              <a:t>Título aqui!</a:t>
            </a:r>
            <a:endParaRPr b="1" i="0" sz="1700" u="none" cap="none" strike="noStrike">
              <a:solidFill>
                <a:srgbClr val="FFFFFF"/>
              </a:solidFill>
              <a:highlight>
                <a:srgbClr val="FF59EB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DM Sans"/>
              <a:buNone/>
            </a:pPr>
            <a:r>
              <a:t/>
            </a:r>
            <a:endParaRPr b="1" i="0" sz="1100" u="none" cap="none" strike="noStrike">
              <a:solidFill>
                <a:srgbClr val="FF59E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100" u="none" cap="none" strike="noStrike">
                <a:solidFill>
                  <a:srgbClr val="FF59EB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Texto para</a:t>
            </a:r>
            <a:br>
              <a:rPr b="0" i="0" lang="pt-BR" sz="1100" u="none" cap="none" strike="noStrike">
                <a:solidFill>
                  <a:srgbClr val="FF59EB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b="0" i="0" lang="pt-BR" sz="1100" u="none" cap="none" strike="noStrike">
                <a:solidFill>
                  <a:srgbClr val="FF59EB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descrever ação</a:t>
            </a:r>
            <a:br>
              <a:rPr b="0" i="0" lang="pt-BR" sz="1100" u="none" cap="none" strike="noStrike">
                <a:solidFill>
                  <a:srgbClr val="FF59EB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b="0" i="0" lang="pt-BR" sz="1100" u="none" cap="none" strike="noStrike">
                <a:solidFill>
                  <a:srgbClr val="FF59EB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deve ser digitado</a:t>
            </a:r>
            <a:br>
              <a:rPr b="0" i="0" lang="pt-BR" sz="1100" u="none" cap="none" strike="noStrike">
                <a:solidFill>
                  <a:srgbClr val="FF59EB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b="0" i="0" lang="pt-BR" sz="1100" u="none" cap="none" strike="noStrike">
                <a:solidFill>
                  <a:srgbClr val="FF59EB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aqui!</a:t>
            </a:r>
            <a:endParaRPr sz="500"/>
          </a:p>
        </p:txBody>
      </p:sp>
      <p:sp>
        <p:nvSpPr>
          <p:cNvPr id="332" name="Google Shape;332;p46"/>
          <p:cNvSpPr/>
          <p:nvPr/>
        </p:nvSpPr>
        <p:spPr>
          <a:xfrm>
            <a:off x="3667460" y="959665"/>
            <a:ext cx="1847250" cy="1827675"/>
          </a:xfrm>
          <a:prstGeom prst="roundRect">
            <a:avLst>
              <a:gd fmla="val 8788" name="adj"/>
            </a:avLst>
          </a:prstGeom>
          <a:solidFill>
            <a:srgbClr val="3D58E3"/>
          </a:solidFill>
          <a:ln cap="flat" cmpd="sng" w="28575">
            <a:solidFill>
              <a:srgbClr val="3D58E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3" name="Google Shape;333;p46"/>
          <p:cNvSpPr/>
          <p:nvPr/>
        </p:nvSpPr>
        <p:spPr>
          <a:xfrm>
            <a:off x="3771067" y="867784"/>
            <a:ext cx="1847250" cy="1827675"/>
          </a:xfrm>
          <a:prstGeom prst="roundRect">
            <a:avLst>
              <a:gd fmla="val 8788" name="adj"/>
            </a:avLst>
          </a:prstGeom>
          <a:solidFill>
            <a:srgbClr val="5DDCF9"/>
          </a:solidFill>
          <a:ln cap="flat" cmpd="sng" w="28575">
            <a:solidFill>
              <a:srgbClr val="3D58E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4" name="Google Shape;334;p46"/>
          <p:cNvSpPr/>
          <p:nvPr/>
        </p:nvSpPr>
        <p:spPr>
          <a:xfrm>
            <a:off x="3876626" y="772534"/>
            <a:ext cx="1847250" cy="1827675"/>
          </a:xfrm>
          <a:prstGeom prst="roundRect">
            <a:avLst>
              <a:gd fmla="val 8788" name="adj"/>
            </a:avLst>
          </a:prstGeom>
          <a:solidFill>
            <a:srgbClr val="FFFFFF"/>
          </a:solidFill>
          <a:ln cap="flat" cmpd="sng" w="28575">
            <a:solidFill>
              <a:srgbClr val="3D58E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5" name="Google Shape;335;p46"/>
          <p:cNvSpPr txBox="1"/>
          <p:nvPr/>
        </p:nvSpPr>
        <p:spPr>
          <a:xfrm>
            <a:off x="3990568" y="943407"/>
            <a:ext cx="1618313" cy="14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700" u="none" cap="none" strike="noStrike">
                <a:solidFill>
                  <a:srgbClr val="FFFFFF"/>
                </a:solidFill>
                <a:highlight>
                  <a:srgbClr val="FF59EB"/>
                </a:highlight>
                <a:latin typeface="DM Sans"/>
                <a:ea typeface="DM Sans"/>
                <a:cs typeface="DM Sans"/>
                <a:sym typeface="DM Sans"/>
              </a:rPr>
              <a:t>Título aqui!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00" u="none" cap="none" strike="noStrike">
              <a:solidFill>
                <a:srgbClr val="FF59E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100" u="none" cap="none" strike="noStrike">
                <a:solidFill>
                  <a:srgbClr val="FF59EB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Texto para</a:t>
            </a:r>
            <a:br>
              <a:rPr b="0" i="0" lang="pt-BR" sz="1100" u="none" cap="none" strike="noStrike">
                <a:solidFill>
                  <a:srgbClr val="FF59EB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b="0" i="0" lang="pt-BR" sz="1100" u="none" cap="none" strike="noStrike">
                <a:solidFill>
                  <a:srgbClr val="FF59EB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descrever ação</a:t>
            </a:r>
            <a:br>
              <a:rPr b="0" i="0" lang="pt-BR" sz="1100" u="none" cap="none" strike="noStrike">
                <a:solidFill>
                  <a:srgbClr val="FF59EB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b="0" i="0" lang="pt-BR" sz="1100" u="none" cap="none" strike="noStrike">
                <a:solidFill>
                  <a:srgbClr val="FF59EB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deve ser digitado</a:t>
            </a:r>
            <a:br>
              <a:rPr b="0" i="0" lang="pt-BR" sz="1100" u="none" cap="none" strike="noStrike">
                <a:solidFill>
                  <a:srgbClr val="FF59EB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b="0" i="0" lang="pt-BR" sz="1100" u="none" cap="none" strike="noStrike">
                <a:solidFill>
                  <a:srgbClr val="FF59EB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aqui!</a:t>
            </a:r>
            <a:endParaRPr sz="500"/>
          </a:p>
        </p:txBody>
      </p:sp>
      <p:sp>
        <p:nvSpPr>
          <p:cNvPr id="336" name="Google Shape;336;p46"/>
          <p:cNvSpPr/>
          <p:nvPr/>
        </p:nvSpPr>
        <p:spPr>
          <a:xfrm>
            <a:off x="6554693" y="957981"/>
            <a:ext cx="1847250" cy="1827675"/>
          </a:xfrm>
          <a:prstGeom prst="roundRect">
            <a:avLst>
              <a:gd fmla="val 8788" name="adj"/>
            </a:avLst>
          </a:prstGeom>
          <a:solidFill>
            <a:srgbClr val="3D58E3"/>
          </a:solidFill>
          <a:ln cap="flat" cmpd="sng" w="28575">
            <a:solidFill>
              <a:srgbClr val="3D58E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7" name="Google Shape;337;p46"/>
          <p:cNvSpPr/>
          <p:nvPr/>
        </p:nvSpPr>
        <p:spPr>
          <a:xfrm>
            <a:off x="6658300" y="866100"/>
            <a:ext cx="1847250" cy="1827675"/>
          </a:xfrm>
          <a:prstGeom prst="roundRect">
            <a:avLst>
              <a:gd fmla="val 8788" name="adj"/>
            </a:avLst>
          </a:prstGeom>
          <a:solidFill>
            <a:srgbClr val="5DDCF9"/>
          </a:solidFill>
          <a:ln cap="flat" cmpd="sng" w="28575">
            <a:solidFill>
              <a:srgbClr val="3D58E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8" name="Google Shape;338;p46"/>
          <p:cNvSpPr/>
          <p:nvPr/>
        </p:nvSpPr>
        <p:spPr>
          <a:xfrm>
            <a:off x="6763859" y="770850"/>
            <a:ext cx="1847250" cy="1827675"/>
          </a:xfrm>
          <a:prstGeom prst="roundRect">
            <a:avLst>
              <a:gd fmla="val 8788" name="adj"/>
            </a:avLst>
          </a:prstGeom>
          <a:solidFill>
            <a:srgbClr val="FFFFFF"/>
          </a:solidFill>
          <a:ln cap="flat" cmpd="sng" w="28575">
            <a:solidFill>
              <a:srgbClr val="3D58E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9" name="Google Shape;339;p46"/>
          <p:cNvSpPr txBox="1"/>
          <p:nvPr/>
        </p:nvSpPr>
        <p:spPr>
          <a:xfrm>
            <a:off x="6955402" y="1122697"/>
            <a:ext cx="1401750" cy="1123988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700" u="none" cap="none" strike="noStrike">
                <a:solidFill>
                  <a:srgbClr val="FFFFFF"/>
                </a:solidFill>
                <a:highlight>
                  <a:srgbClr val="FF59EB"/>
                </a:highlight>
                <a:latin typeface="DM Sans"/>
                <a:ea typeface="DM Sans"/>
                <a:cs typeface="DM Sans"/>
                <a:sym typeface="DM Sans"/>
              </a:rPr>
              <a:t>Título aqui!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00" u="none" cap="none" strike="noStrike">
              <a:solidFill>
                <a:srgbClr val="FF59E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100" u="none" cap="none" strike="noStrike">
                <a:solidFill>
                  <a:srgbClr val="FF59EB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Texto para</a:t>
            </a:r>
            <a:br>
              <a:rPr b="0" i="0" lang="pt-BR" sz="1100" u="none" cap="none" strike="noStrike">
                <a:solidFill>
                  <a:srgbClr val="FF59EB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b="0" i="0" lang="pt-BR" sz="1100" u="none" cap="none" strike="noStrike">
                <a:solidFill>
                  <a:srgbClr val="FF59EB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descrever ação</a:t>
            </a:r>
            <a:br>
              <a:rPr b="0" i="0" lang="pt-BR" sz="1100" u="none" cap="none" strike="noStrike">
                <a:solidFill>
                  <a:srgbClr val="FF59EB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b="0" i="0" lang="pt-BR" sz="1100" u="none" cap="none" strike="noStrike">
                <a:solidFill>
                  <a:srgbClr val="FF59EB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deve ser digitado</a:t>
            </a:r>
            <a:br>
              <a:rPr b="0" i="0" lang="pt-BR" sz="1100" u="none" cap="none" strike="noStrike">
                <a:solidFill>
                  <a:srgbClr val="FF59EB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b="0" i="0" lang="pt-BR" sz="1100" u="none" cap="none" strike="noStrike">
                <a:solidFill>
                  <a:srgbClr val="FF59EB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aqui!</a:t>
            </a:r>
            <a:endParaRPr sz="500"/>
          </a:p>
        </p:txBody>
      </p:sp>
      <p:pic>
        <p:nvPicPr>
          <p:cNvPr id="340" name="Google Shape;340;p46"/>
          <p:cNvPicPr preferRelativeResize="0"/>
          <p:nvPr/>
        </p:nvPicPr>
        <p:blipFill rotWithShape="1">
          <a:blip r:embed="rId3">
            <a:alphaModFix/>
          </a:blip>
          <a:srcRect b="0" l="199" r="198" t="0"/>
          <a:stretch/>
        </p:blipFill>
        <p:spPr>
          <a:xfrm rot="10800000">
            <a:off x="6211057" y="1662566"/>
            <a:ext cx="142875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6"/>
          <p:cNvPicPr preferRelativeResize="0"/>
          <p:nvPr/>
        </p:nvPicPr>
        <p:blipFill rotWithShape="1">
          <a:blip r:embed="rId3">
            <a:alphaModFix/>
          </a:blip>
          <a:srcRect b="0" l="199" r="198" t="0"/>
          <a:stretch/>
        </p:blipFill>
        <p:spPr>
          <a:xfrm rot="-5400000">
            <a:off x="7641985" y="3250072"/>
            <a:ext cx="142875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6"/>
          <p:cNvPicPr preferRelativeResize="0"/>
          <p:nvPr/>
        </p:nvPicPr>
        <p:blipFill rotWithShape="1">
          <a:blip r:embed="rId3">
            <a:alphaModFix/>
          </a:blip>
          <a:srcRect b="0" l="199" r="198" t="0"/>
          <a:stretch/>
        </p:blipFill>
        <p:spPr>
          <a:xfrm flipH="1" rot="10800000">
            <a:off x="1685111" y="4065977"/>
            <a:ext cx="142875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6"/>
          <p:cNvPicPr preferRelativeResize="0"/>
          <p:nvPr/>
        </p:nvPicPr>
        <p:blipFill rotWithShape="1">
          <a:blip r:embed="rId3">
            <a:alphaModFix/>
          </a:blip>
          <a:srcRect b="0" l="199" r="198" t="0"/>
          <a:stretch/>
        </p:blipFill>
        <p:spPr>
          <a:xfrm flipH="1" rot="10800000">
            <a:off x="2384540" y="4065977"/>
            <a:ext cx="142875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6"/>
          <p:cNvPicPr preferRelativeResize="0"/>
          <p:nvPr/>
        </p:nvPicPr>
        <p:blipFill rotWithShape="1">
          <a:blip r:embed="rId3">
            <a:alphaModFix/>
          </a:blip>
          <a:srcRect b="0" l="199" r="198" t="0"/>
          <a:stretch/>
        </p:blipFill>
        <p:spPr>
          <a:xfrm flipH="1" rot="10800000">
            <a:off x="2734255" y="4065977"/>
            <a:ext cx="142875" cy="23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6"/>
          <p:cNvPicPr preferRelativeResize="0"/>
          <p:nvPr/>
        </p:nvPicPr>
        <p:blipFill rotWithShape="1">
          <a:blip r:embed="rId3">
            <a:alphaModFix/>
          </a:blip>
          <a:srcRect b="0" l="199" r="198" t="0"/>
          <a:stretch/>
        </p:blipFill>
        <p:spPr>
          <a:xfrm rot="5400000">
            <a:off x="1477497" y="3250072"/>
            <a:ext cx="142875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6"/>
          <p:cNvPicPr preferRelativeResize="0"/>
          <p:nvPr/>
        </p:nvPicPr>
        <p:blipFill rotWithShape="1">
          <a:blip r:embed="rId3">
            <a:alphaModFix/>
          </a:blip>
          <a:srcRect b="0" l="199" r="198" t="0"/>
          <a:stretch/>
        </p:blipFill>
        <p:spPr>
          <a:xfrm rot="-5400000">
            <a:off x="7641985" y="2955702"/>
            <a:ext cx="142875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6"/>
          <p:cNvPicPr preferRelativeResize="0"/>
          <p:nvPr/>
        </p:nvPicPr>
        <p:blipFill rotWithShape="1">
          <a:blip r:embed="rId3">
            <a:alphaModFix/>
          </a:blip>
          <a:srcRect b="0" l="199" r="198" t="0"/>
          <a:stretch/>
        </p:blipFill>
        <p:spPr>
          <a:xfrm rot="5400000">
            <a:off x="1477497" y="2955702"/>
            <a:ext cx="142875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6"/>
          <p:cNvPicPr preferRelativeResize="0"/>
          <p:nvPr/>
        </p:nvPicPr>
        <p:blipFill rotWithShape="1">
          <a:blip r:embed="rId3">
            <a:alphaModFix/>
          </a:blip>
          <a:srcRect b="0" l="199" r="198" t="0"/>
          <a:stretch/>
        </p:blipFill>
        <p:spPr>
          <a:xfrm rot="-5400000">
            <a:off x="7641985" y="3547053"/>
            <a:ext cx="142875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6"/>
          <p:cNvPicPr preferRelativeResize="0"/>
          <p:nvPr/>
        </p:nvPicPr>
        <p:blipFill rotWithShape="1">
          <a:blip r:embed="rId3">
            <a:alphaModFix/>
          </a:blip>
          <a:srcRect b="0" l="199" r="198" t="0"/>
          <a:stretch/>
        </p:blipFill>
        <p:spPr>
          <a:xfrm rot="5400000">
            <a:off x="1477497" y="3547054"/>
            <a:ext cx="142875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6"/>
          <p:cNvPicPr preferRelativeResize="0"/>
          <p:nvPr/>
        </p:nvPicPr>
        <p:blipFill rotWithShape="1">
          <a:blip r:embed="rId3">
            <a:alphaModFix/>
          </a:blip>
          <a:srcRect b="0" l="199" r="198" t="0"/>
          <a:stretch/>
        </p:blipFill>
        <p:spPr>
          <a:xfrm rot="10800000">
            <a:off x="5953179" y="1662566"/>
            <a:ext cx="142875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6"/>
          <p:cNvPicPr preferRelativeResize="0"/>
          <p:nvPr/>
        </p:nvPicPr>
        <p:blipFill rotWithShape="1">
          <a:blip r:embed="rId3">
            <a:alphaModFix/>
          </a:blip>
          <a:srcRect b="0" l="199" r="198" t="0"/>
          <a:stretch/>
        </p:blipFill>
        <p:spPr>
          <a:xfrm rot="10800000">
            <a:off x="3272647" y="1662566"/>
            <a:ext cx="142875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6"/>
          <p:cNvPicPr preferRelativeResize="0"/>
          <p:nvPr/>
        </p:nvPicPr>
        <p:blipFill rotWithShape="1">
          <a:blip r:embed="rId3">
            <a:alphaModFix/>
          </a:blip>
          <a:srcRect b="0" l="199" r="198" t="0"/>
          <a:stretch/>
        </p:blipFill>
        <p:spPr>
          <a:xfrm rot="10800000">
            <a:off x="3014769" y="1662566"/>
            <a:ext cx="142875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6"/>
          <p:cNvPicPr preferRelativeResize="0"/>
          <p:nvPr/>
        </p:nvPicPr>
        <p:blipFill rotWithShape="1">
          <a:blip r:embed="rId3">
            <a:alphaModFix/>
          </a:blip>
          <a:srcRect b="0" l="199" r="198" t="0"/>
          <a:stretch/>
        </p:blipFill>
        <p:spPr>
          <a:xfrm flipH="1" rot="10800000">
            <a:off x="2034825" y="4065977"/>
            <a:ext cx="142875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6"/>
          <p:cNvPicPr preferRelativeResize="0"/>
          <p:nvPr/>
        </p:nvPicPr>
        <p:blipFill rotWithShape="1">
          <a:blip r:embed="rId3">
            <a:alphaModFix/>
          </a:blip>
          <a:srcRect b="0" l="199" r="198" t="0"/>
          <a:stretch/>
        </p:blipFill>
        <p:spPr>
          <a:xfrm flipH="1">
            <a:off x="7460962" y="4065977"/>
            <a:ext cx="142875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6"/>
          <p:cNvPicPr preferRelativeResize="0"/>
          <p:nvPr/>
        </p:nvPicPr>
        <p:blipFill rotWithShape="1">
          <a:blip r:embed="rId3">
            <a:alphaModFix/>
          </a:blip>
          <a:srcRect b="0" l="199" r="198" t="0"/>
          <a:stretch/>
        </p:blipFill>
        <p:spPr>
          <a:xfrm flipH="1">
            <a:off x="6761531" y="4065977"/>
            <a:ext cx="142875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6"/>
          <p:cNvPicPr preferRelativeResize="0"/>
          <p:nvPr/>
        </p:nvPicPr>
        <p:blipFill rotWithShape="1">
          <a:blip r:embed="rId3">
            <a:alphaModFix/>
          </a:blip>
          <a:srcRect b="0" l="199" r="198" t="0"/>
          <a:stretch/>
        </p:blipFill>
        <p:spPr>
          <a:xfrm flipH="1">
            <a:off x="6411817" y="4065977"/>
            <a:ext cx="142875" cy="23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6"/>
          <p:cNvPicPr preferRelativeResize="0"/>
          <p:nvPr/>
        </p:nvPicPr>
        <p:blipFill rotWithShape="1">
          <a:blip r:embed="rId3">
            <a:alphaModFix/>
          </a:blip>
          <a:srcRect b="0" l="199" r="198" t="0"/>
          <a:stretch/>
        </p:blipFill>
        <p:spPr>
          <a:xfrm flipH="1">
            <a:off x="7111246" y="4065977"/>
            <a:ext cx="142875" cy="2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7"/>
          <p:cNvSpPr txBox="1"/>
          <p:nvPr/>
        </p:nvSpPr>
        <p:spPr>
          <a:xfrm>
            <a:off x="804084" y="367815"/>
            <a:ext cx="4887450" cy="1654987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DM Sans"/>
              <a:buNone/>
            </a:pPr>
            <a:r>
              <a:rPr b="1" i="0" lang="pt-BR" sz="3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Seu texto pode ir aqui</a:t>
            </a:r>
            <a:br>
              <a:rPr b="1" i="0" lang="pt-BR" sz="3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pt-BR" sz="3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 aqui também e </a:t>
            </a:r>
            <a:endParaRPr b="1" i="0" sz="3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DM Sans"/>
              <a:buNone/>
            </a:pPr>
            <a:r>
              <a:rPr b="1" i="0" lang="pt-BR" sz="3300" u="none" cap="none" strike="noStrike">
                <a:solidFill>
                  <a:srgbClr val="3D58E3"/>
                </a:solidFill>
                <a:highlight>
                  <a:srgbClr val="FFE221"/>
                </a:highlight>
                <a:latin typeface="Arial"/>
                <a:ea typeface="Arial"/>
                <a:cs typeface="Arial"/>
                <a:sym typeface="Arial"/>
              </a:rPr>
              <a:t>Highlight aqui</a:t>
            </a:r>
            <a:r>
              <a:rPr b="1" i="0" lang="pt-BR" sz="3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b="0" i="0" sz="3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47"/>
          <p:cNvSpPr txBox="1"/>
          <p:nvPr/>
        </p:nvSpPr>
        <p:spPr>
          <a:xfrm>
            <a:off x="804084" y="2084123"/>
            <a:ext cx="7618397" cy="2691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240025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Digite seu texto aqui aqui aqui aqui aqui</a:t>
            </a:r>
            <a:br>
              <a:rPr b="0" i="0" lang="pt-BR" sz="120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b="0" i="0" lang="pt-BR" sz="120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aqui</a:t>
            </a:r>
            <a:br>
              <a:rPr b="0" i="0" lang="pt-BR" sz="120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b="0" i="0" lang="pt-BR" sz="120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aqui aqui</a:t>
            </a:r>
            <a:br>
              <a:rPr b="0" i="0" lang="pt-BR" sz="120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b="0" i="0" lang="pt-BR" sz="120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aqui</a:t>
            </a:r>
            <a:br>
              <a:rPr b="0" i="0" lang="pt-BR" sz="120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b="0" i="0" lang="pt-BR" sz="120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aqui aqui aqui aqui</a:t>
            </a:r>
            <a:br>
              <a:rPr b="0" i="0" lang="pt-BR" sz="120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b="0" i="0" lang="pt-BR" sz="120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aqui aqui e aqui.</a:t>
            </a:r>
            <a:endParaRPr b="1" i="0" sz="18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8"/>
          <p:cNvSpPr/>
          <p:nvPr/>
        </p:nvSpPr>
        <p:spPr>
          <a:xfrm>
            <a:off x="886664" y="2338481"/>
            <a:ext cx="3490087" cy="2393213"/>
          </a:xfrm>
          <a:prstGeom prst="rect">
            <a:avLst/>
          </a:prstGeom>
          <a:solidFill>
            <a:srgbClr val="3D58E3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48"/>
          <p:cNvSpPr txBox="1"/>
          <p:nvPr/>
        </p:nvSpPr>
        <p:spPr>
          <a:xfrm>
            <a:off x="886664" y="320606"/>
            <a:ext cx="4631883" cy="186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DM Sans"/>
              <a:buNone/>
            </a:pPr>
            <a:r>
              <a:rPr b="1" i="0" lang="pt-BR" sz="3400" u="none" cap="none" strike="noStrike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Digite seu </a:t>
            </a:r>
            <a:r>
              <a:rPr b="1" i="0" lang="pt-BR" sz="3400" u="none" cap="none" strike="noStrike">
                <a:solidFill>
                  <a:srgbClr val="FFFFFF"/>
                </a:solidFill>
                <a:highlight>
                  <a:srgbClr val="3D58E3"/>
                </a:highlight>
                <a:latin typeface="DM Sans"/>
                <a:ea typeface="DM Sans"/>
                <a:cs typeface="DM Sans"/>
                <a:sym typeface="DM Sans"/>
              </a:rPr>
              <a:t>Titulo Aqui!</a:t>
            </a:r>
            <a:r>
              <a:rPr b="0" i="0" lang="pt-BR" sz="500" u="none" cap="none" strike="noStrike">
                <a:solidFill>
                  <a:srgbClr val="3D58E3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0" lang="pt-BR" sz="3400" u="none" cap="none" strike="noStrike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Busque usar a seleção nas palavras chave.</a:t>
            </a:r>
            <a:endParaRPr b="0" i="0" sz="500" u="none" cap="none" strike="noStrike">
              <a:solidFill>
                <a:srgbClr val="3D58E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48"/>
          <p:cNvSpPr txBox="1"/>
          <p:nvPr/>
        </p:nvSpPr>
        <p:spPr>
          <a:xfrm>
            <a:off x="5055984" y="2131332"/>
            <a:ext cx="3490087" cy="2691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240025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b="0" i="0" lang="pt-BR" sz="12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Digite seu texto aqui aqui aqui aqui aqui</a:t>
            </a:r>
            <a:br>
              <a:rPr b="0" i="0" lang="pt-BR" sz="12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b="0" i="0" lang="pt-BR" sz="12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aqui</a:t>
            </a:r>
            <a:br>
              <a:rPr b="0" i="0" lang="pt-BR" sz="12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b="0" i="0" lang="pt-BR" sz="12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aqui aqui</a:t>
            </a:r>
            <a:br>
              <a:rPr b="0" i="0" lang="pt-BR" sz="12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b="0" i="0" lang="pt-BR" sz="12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aqui</a:t>
            </a:r>
            <a:br>
              <a:rPr b="0" i="0" lang="pt-BR" sz="12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b="0" i="0" lang="pt-BR" sz="12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aqui aqui aqui aqui</a:t>
            </a:r>
            <a:br>
              <a:rPr b="0" i="0" lang="pt-BR" sz="12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b="0" i="0" lang="pt-BR" sz="12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aqui aqui e aqui.</a:t>
            </a:r>
            <a:br>
              <a:rPr b="0" i="0" lang="pt-BR" sz="8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br>
              <a:rPr b="0" i="0" lang="pt-BR" sz="8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b="1" i="0" lang="pt-BR" sz="1800" u="none" cap="none" strike="noStrike">
                <a:solidFill>
                  <a:srgbClr val="FF59EC"/>
                </a:solidFill>
                <a:latin typeface="DM Sans"/>
                <a:ea typeface="DM Sans"/>
                <a:cs typeface="DM Sans"/>
                <a:sym typeface="DM Sans"/>
              </a:rPr>
              <a:t>Aqui você pode usar um </a:t>
            </a:r>
            <a:r>
              <a:rPr b="1" i="0" lang="pt-BR" sz="1800" u="none" cap="none" strike="noStrike">
                <a:solidFill>
                  <a:srgbClr val="FFFFFF"/>
                </a:solidFill>
                <a:highlight>
                  <a:srgbClr val="FF59EB"/>
                </a:highlight>
                <a:latin typeface="DM Sans"/>
                <a:ea typeface="DM Sans"/>
                <a:cs typeface="DM Sans"/>
                <a:sym typeface="DM Sans"/>
              </a:rPr>
              <a:t>texto de gancho </a:t>
            </a:r>
            <a:r>
              <a:rPr b="1" i="0" lang="pt-BR" sz="1800" u="none" cap="none" strike="noStrike">
                <a:solidFill>
                  <a:srgbClr val="FF59EC"/>
                </a:solidFill>
                <a:latin typeface="DM Sans"/>
                <a:ea typeface="DM Sans"/>
                <a:cs typeface="DM Sans"/>
                <a:sym typeface="DM Sans"/>
              </a:rPr>
              <a:t>para o proximo slide.</a:t>
            </a:r>
            <a:endParaRPr b="1" i="0" sz="1800" u="none" cap="none" strike="noStrike">
              <a:solidFill>
                <a:srgbClr val="FF59E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1" name="Google Shape;371;p48"/>
          <p:cNvSpPr txBox="1"/>
          <p:nvPr/>
        </p:nvSpPr>
        <p:spPr>
          <a:xfrm>
            <a:off x="1120173" y="2561034"/>
            <a:ext cx="3037489" cy="1939528"/>
          </a:xfrm>
          <a:prstGeom prst="rect">
            <a:avLst/>
          </a:prstGeom>
          <a:noFill/>
          <a:ln cap="flat" cmpd="sng" w="9525">
            <a:solidFill>
              <a:srgbClr val="EDED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DM Sans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highlight>
                  <a:srgbClr val="800000"/>
                </a:highlight>
                <a:latin typeface="DM Sans"/>
                <a:ea typeface="DM Sans"/>
                <a:cs typeface="DM Sans"/>
                <a:sym typeface="DM Sans"/>
              </a:rPr>
              <a:t>Adicione uma </a:t>
            </a:r>
            <a:r>
              <a:rPr b="1" i="0" lang="pt-BR" sz="1200" u="sng" cap="none" strike="noStrike">
                <a:solidFill>
                  <a:srgbClr val="FFFFFF"/>
                </a:solidFill>
                <a:highlight>
                  <a:srgbClr val="800000"/>
                </a:highlight>
                <a:latin typeface="DM Sans"/>
                <a:ea typeface="DM Sans"/>
                <a:cs typeface="DM Sans"/>
                <a:sym typeface="DM Sans"/>
              </a:rPr>
              <a:t>foto</a:t>
            </a:r>
            <a:r>
              <a:rPr b="0" i="0" lang="pt-BR" sz="1200" u="none" cap="none" strike="noStrike">
                <a:solidFill>
                  <a:srgbClr val="FFFFFF"/>
                </a:solidFill>
                <a:highlight>
                  <a:srgbClr val="800000"/>
                </a:highlight>
                <a:latin typeface="DM Sans"/>
                <a:ea typeface="DM Sans"/>
                <a:cs typeface="DM Sans"/>
                <a:sym typeface="DM Sans"/>
              </a:rPr>
              <a:t> aqui mas mantenha uma pequena borda azul para deixar o layout da blue.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DM Sans"/>
              <a:buNone/>
            </a:pPr>
            <a:r>
              <a:t/>
            </a:r>
            <a:endParaRPr b="1" i="1" sz="1200" u="none" cap="none" strike="noStrike">
              <a:solidFill>
                <a:srgbClr val="FFFFFF"/>
              </a:solidFill>
              <a:highlight>
                <a:srgbClr val="800000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DM Sans"/>
              <a:buNone/>
            </a:pPr>
            <a:r>
              <a:rPr b="1" i="1" lang="pt-BR" sz="1200" u="none" cap="none" strike="noStrike">
                <a:solidFill>
                  <a:srgbClr val="FFFFFF"/>
                </a:solidFill>
                <a:highlight>
                  <a:srgbClr val="FF0000"/>
                </a:highlight>
                <a:latin typeface="DM Sans"/>
                <a:ea typeface="DM Sans"/>
                <a:cs typeface="DM Sans"/>
                <a:sym typeface="DM Sans"/>
              </a:rPr>
              <a:t>Delete esse box ao finalizar!</a:t>
            </a:r>
            <a:endParaRPr b="0" i="1" sz="600" u="none" cap="none" strike="noStrike">
              <a:solidFill>
                <a:srgbClr val="FFFFFF"/>
              </a:solidFill>
              <a:highlight>
                <a:srgbClr val="FF0000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3945CE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9"/>
          <p:cNvSpPr/>
          <p:nvPr/>
        </p:nvSpPr>
        <p:spPr>
          <a:xfrm>
            <a:off x="2795766" y="2962202"/>
            <a:ext cx="1759387" cy="1788300"/>
          </a:xfrm>
          <a:prstGeom prst="rect">
            <a:avLst/>
          </a:prstGeom>
          <a:solidFill>
            <a:srgbClr val="FFE821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3945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49"/>
          <p:cNvSpPr/>
          <p:nvPr/>
        </p:nvSpPr>
        <p:spPr>
          <a:xfrm>
            <a:off x="2804034" y="2962211"/>
            <a:ext cx="1742850" cy="1788300"/>
          </a:xfrm>
          <a:prstGeom prst="rect">
            <a:avLst/>
          </a:prstGeom>
          <a:solidFill>
            <a:srgbClr val="5DDCF9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3945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49"/>
          <p:cNvSpPr/>
          <p:nvPr/>
        </p:nvSpPr>
        <p:spPr>
          <a:xfrm>
            <a:off x="1052888" y="2962211"/>
            <a:ext cx="1742850" cy="1788300"/>
          </a:xfrm>
          <a:prstGeom prst="rect">
            <a:avLst/>
          </a:prstGeom>
          <a:solidFill>
            <a:srgbClr val="FF00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3945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49"/>
          <p:cNvSpPr/>
          <p:nvPr/>
        </p:nvSpPr>
        <p:spPr>
          <a:xfrm>
            <a:off x="1052888" y="635702"/>
            <a:ext cx="3502238" cy="2326500"/>
          </a:xfrm>
          <a:prstGeom prst="rect">
            <a:avLst/>
          </a:prstGeom>
          <a:solidFill>
            <a:srgbClr val="3945CE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3945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49"/>
          <p:cNvSpPr/>
          <p:nvPr/>
        </p:nvSpPr>
        <p:spPr>
          <a:xfrm>
            <a:off x="4555144" y="635702"/>
            <a:ext cx="3535988" cy="4114800"/>
          </a:xfrm>
          <a:prstGeom prst="rect">
            <a:avLst/>
          </a:prstGeom>
          <a:solidFill>
            <a:srgbClr val="3359FA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3D58E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49"/>
          <p:cNvSpPr txBox="1"/>
          <p:nvPr/>
        </p:nvSpPr>
        <p:spPr>
          <a:xfrm>
            <a:off x="1276463" y="971260"/>
            <a:ext cx="3024483" cy="1727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DM Sans"/>
              <a:buNone/>
            </a:pPr>
            <a:r>
              <a:rPr b="1" i="0" lang="pt-BR" sz="3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Título</a:t>
            </a:r>
            <a:endParaRPr sz="5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DM Sans"/>
              <a:buNone/>
            </a:pPr>
            <a:r>
              <a:rPr b="1" i="0" lang="pt-BR" sz="3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principal</a:t>
            </a:r>
            <a:br>
              <a:rPr b="1" i="0" lang="pt-BR" sz="3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0" lang="pt-BR" sz="3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aqui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49"/>
          <p:cNvSpPr txBox="1"/>
          <p:nvPr/>
        </p:nvSpPr>
        <p:spPr>
          <a:xfrm>
            <a:off x="4861163" y="754380"/>
            <a:ext cx="2738925" cy="3879669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M Sans Medium"/>
              <a:buNone/>
            </a:pPr>
            <a:r>
              <a:rPr b="1" i="0" lang="pt-BR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Título</a:t>
            </a:r>
            <a:endParaRPr b="1" i="0" sz="12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M Sans Medium"/>
              <a:buNone/>
            </a:pPr>
            <a:r>
              <a:rPr b="1" i="0" lang="pt-BR" sz="1200" u="none" cap="none" strike="noStrike">
                <a:solidFill>
                  <a:srgbClr val="3945CE"/>
                </a:solidFill>
                <a:highlight>
                  <a:srgbClr val="FFE221"/>
                </a:highlight>
                <a:latin typeface="DM Sans"/>
                <a:ea typeface="DM Sans"/>
                <a:cs typeface="DM Sans"/>
                <a:sym typeface="DM Sans"/>
              </a:rPr>
              <a:t>Texto mais importante</a:t>
            </a:r>
            <a:endParaRPr b="1" i="0" sz="1200" u="none" cap="none" strike="noStrike">
              <a:solidFill>
                <a:srgbClr val="3D58E3"/>
              </a:solidFill>
              <a:highlight>
                <a:srgbClr val="FFFF00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M Sans Medium"/>
              <a:buNone/>
            </a:pPr>
            <a:r>
              <a:t/>
            </a:r>
            <a:endParaRPr b="1" i="0" sz="400" u="none" cap="none" strike="noStrike">
              <a:solidFill>
                <a:srgbClr val="3945CE"/>
              </a:solidFill>
              <a:highlight>
                <a:srgbClr val="FFE22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3" name="Google Shape;383;p49"/>
          <p:cNvSpPr txBox="1"/>
          <p:nvPr/>
        </p:nvSpPr>
        <p:spPr>
          <a:xfrm>
            <a:off x="3067848" y="3115492"/>
            <a:ext cx="1233098" cy="151855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Título secundário</a:t>
            </a:r>
            <a:endParaRPr sz="500"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aqui</a:t>
            </a:r>
            <a:endParaRPr b="1" i="0" sz="1400" u="none" cap="none" strike="noStrike">
              <a:solidFill>
                <a:srgbClr val="3D58E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E221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0"/>
          <p:cNvSpPr/>
          <p:nvPr/>
        </p:nvSpPr>
        <p:spPr>
          <a:xfrm flipH="1" rot="10800000">
            <a:off x="1478531" y="642937"/>
            <a:ext cx="1237388" cy="1083488"/>
          </a:xfrm>
          <a:prstGeom prst="rect">
            <a:avLst/>
          </a:prstGeom>
          <a:solidFill>
            <a:srgbClr val="3D58E3"/>
          </a:solidFill>
          <a:ln cap="flat" cmpd="sng" w="28575">
            <a:solidFill>
              <a:srgbClr val="3D58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3D58E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50"/>
          <p:cNvSpPr/>
          <p:nvPr/>
        </p:nvSpPr>
        <p:spPr>
          <a:xfrm>
            <a:off x="1478531" y="1723069"/>
            <a:ext cx="6186937" cy="1761637"/>
          </a:xfrm>
          <a:prstGeom prst="rect">
            <a:avLst/>
          </a:prstGeom>
          <a:solidFill>
            <a:srgbClr val="3D58E3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3D58E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50"/>
          <p:cNvSpPr/>
          <p:nvPr/>
        </p:nvSpPr>
        <p:spPr>
          <a:xfrm flipH="1" rot="10800000">
            <a:off x="1478559" y="3484762"/>
            <a:ext cx="6186937" cy="1282163"/>
          </a:xfrm>
          <a:prstGeom prst="rect">
            <a:avLst/>
          </a:prstGeom>
          <a:solidFill>
            <a:srgbClr val="3D58E3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3D58E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50"/>
          <p:cNvSpPr/>
          <p:nvPr/>
        </p:nvSpPr>
        <p:spPr>
          <a:xfrm>
            <a:off x="1478522" y="642956"/>
            <a:ext cx="6186937" cy="1080112"/>
          </a:xfrm>
          <a:prstGeom prst="rect">
            <a:avLst/>
          </a:prstGeom>
          <a:solidFill>
            <a:srgbClr val="3D58E3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3D58E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50"/>
          <p:cNvSpPr txBox="1"/>
          <p:nvPr/>
        </p:nvSpPr>
        <p:spPr>
          <a:xfrm>
            <a:off x="1900115" y="2317397"/>
            <a:ext cx="1298925" cy="595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59FA"/>
              </a:buClr>
              <a:buSzPts val="3400"/>
              <a:buFont typeface="DM Sans"/>
              <a:buNone/>
            </a:pPr>
            <a:r>
              <a:rPr b="1" i="0" lang="pt-BR" sz="34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Texto</a:t>
            </a:r>
            <a:br>
              <a:rPr b="1" i="0" lang="pt-BR" sz="34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0" lang="pt-BR" sz="34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aqui</a:t>
            </a:r>
            <a:endParaRPr b="0" i="0" sz="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50"/>
          <p:cNvSpPr txBox="1"/>
          <p:nvPr/>
        </p:nvSpPr>
        <p:spPr>
          <a:xfrm>
            <a:off x="1900116" y="3484706"/>
            <a:ext cx="4013775" cy="1246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D58E3"/>
              </a:buClr>
              <a:buSzPts val="1400"/>
              <a:buFont typeface="DM Sans Medium"/>
              <a:buNone/>
            </a:pPr>
            <a:r>
              <a:rPr b="0" i="0" lang="pt-BR" sz="140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↳ Texto explicando sobre topico acima!</a:t>
            </a:r>
            <a:endParaRPr b="0" i="0" sz="1400" u="none" cap="none" strike="noStrike">
              <a:solidFill>
                <a:srgbClr val="FFFFF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394" name="Google Shape;394;p50"/>
          <p:cNvSpPr txBox="1"/>
          <p:nvPr/>
        </p:nvSpPr>
        <p:spPr>
          <a:xfrm>
            <a:off x="4572000" y="642938"/>
            <a:ext cx="3093441" cy="2841768"/>
          </a:xfrm>
          <a:prstGeom prst="rect">
            <a:avLst/>
          </a:prstGeom>
          <a:solidFill>
            <a:srgbClr val="57FF37"/>
          </a:solidFill>
          <a:ln cap="flat" cmpd="sng" w="9525">
            <a:solidFill>
              <a:srgbClr val="EDED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DM Sans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highlight>
                  <a:srgbClr val="800000"/>
                </a:highlight>
                <a:latin typeface="DM Sans"/>
                <a:ea typeface="DM Sans"/>
                <a:cs typeface="DM Sans"/>
                <a:sym typeface="DM Sans"/>
              </a:rPr>
              <a:t>Adicione uma </a:t>
            </a:r>
            <a:r>
              <a:rPr b="1" i="0" lang="pt-BR" sz="1200" u="sng" cap="none" strike="noStrike">
                <a:solidFill>
                  <a:srgbClr val="FFFFFF"/>
                </a:solidFill>
                <a:highlight>
                  <a:srgbClr val="800000"/>
                </a:highlight>
                <a:latin typeface="DM Sans"/>
                <a:ea typeface="DM Sans"/>
                <a:cs typeface="DM Sans"/>
                <a:sym typeface="DM Sans"/>
              </a:rPr>
              <a:t>foto</a:t>
            </a:r>
            <a:r>
              <a:rPr b="0" i="0" lang="pt-BR" sz="1200" u="none" cap="none" strike="noStrike">
                <a:solidFill>
                  <a:srgbClr val="FFFFFF"/>
                </a:solidFill>
                <a:highlight>
                  <a:srgbClr val="800000"/>
                </a:highlight>
                <a:latin typeface="DM Sans"/>
                <a:ea typeface="DM Sans"/>
                <a:cs typeface="DM Sans"/>
                <a:sym typeface="DM Sans"/>
              </a:rPr>
              <a:t> aqui mas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DM Sans"/>
              <a:buNone/>
            </a:pPr>
            <a:r>
              <a:rPr b="0" i="0" lang="pt-BR" sz="1200" u="none" cap="none" strike="noStrike">
                <a:solidFill>
                  <a:srgbClr val="FFFFFF"/>
                </a:solidFill>
                <a:highlight>
                  <a:srgbClr val="800000"/>
                </a:highlight>
                <a:latin typeface="DM Sans"/>
                <a:ea typeface="DM Sans"/>
                <a:cs typeface="DM Sans"/>
                <a:sym typeface="DM Sans"/>
              </a:rPr>
              <a:t>mantenha um quadrado (como este) para deixar com o layout da blue.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DM Sans"/>
              <a:buNone/>
            </a:pPr>
            <a:r>
              <a:t/>
            </a:r>
            <a:endParaRPr b="1" i="1" sz="1200" u="none" cap="none" strike="noStrike">
              <a:solidFill>
                <a:srgbClr val="FFFFFF"/>
              </a:solidFill>
              <a:highlight>
                <a:srgbClr val="800000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DM Sans"/>
              <a:buNone/>
            </a:pPr>
            <a:r>
              <a:rPr b="1" i="1" lang="pt-BR" sz="1200" u="none" cap="none" strike="noStrike">
                <a:solidFill>
                  <a:srgbClr val="FFFFFF"/>
                </a:solidFill>
                <a:highlight>
                  <a:srgbClr val="FF0000"/>
                </a:highlight>
                <a:latin typeface="DM Sans"/>
                <a:ea typeface="DM Sans"/>
                <a:cs typeface="DM Sans"/>
                <a:sym typeface="DM Sans"/>
              </a:rPr>
              <a:t>Delete esse box ao finalizar!</a:t>
            </a:r>
            <a:endParaRPr b="0" i="1" sz="600" u="none" cap="none" strike="noStrike">
              <a:solidFill>
                <a:srgbClr val="FFFFFF"/>
              </a:solidFill>
              <a:highlight>
                <a:srgbClr val="FF0000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3"/>
          <p:cNvSpPr txBox="1"/>
          <p:nvPr/>
        </p:nvSpPr>
        <p:spPr>
          <a:xfrm>
            <a:off x="842548" y="188450"/>
            <a:ext cx="7575600" cy="9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59EB"/>
              </a:buClr>
              <a:buSzPts val="3000"/>
              <a:buFont typeface="DM Sans"/>
              <a:buNone/>
            </a:pPr>
            <a:r>
              <a:rPr b="1" lang="pt-BR" sz="3000">
                <a:solidFill>
                  <a:srgbClr val="3359EB"/>
                </a:solidFill>
                <a:latin typeface="DM Sans"/>
                <a:ea typeface="DM Sans"/>
                <a:cs typeface="DM Sans"/>
                <a:sym typeface="DM Sans"/>
              </a:rPr>
              <a:t>Objetivo e Metodologia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33"/>
          <p:cNvSpPr txBox="1"/>
          <p:nvPr/>
        </p:nvSpPr>
        <p:spPr>
          <a:xfrm>
            <a:off x="842554" y="722911"/>
            <a:ext cx="23895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D58E3"/>
              </a:buClr>
              <a:buSzPts val="1400"/>
              <a:buFont typeface="DM Sans Medium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944545" y="2309231"/>
            <a:ext cx="315023" cy="525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3"/>
          <p:cNvPicPr preferRelativeResize="0"/>
          <p:nvPr/>
        </p:nvPicPr>
        <p:blipFill rotWithShape="1">
          <a:blip r:embed="rId4">
            <a:alphaModFix/>
          </a:blip>
          <a:srcRect b="0" l="199" r="199" t="0"/>
          <a:stretch/>
        </p:blipFill>
        <p:spPr>
          <a:xfrm rot="10800000">
            <a:off x="944546" y="1418145"/>
            <a:ext cx="315024" cy="52503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3"/>
          <p:cNvSpPr txBox="1"/>
          <p:nvPr/>
        </p:nvSpPr>
        <p:spPr>
          <a:xfrm>
            <a:off x="1459824" y="1369100"/>
            <a:ext cx="68949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D58E3"/>
              </a:buClr>
              <a:buSzPts val="1400"/>
              <a:buFont typeface="DM Sans Medium"/>
              <a:buNone/>
            </a:pPr>
            <a:r>
              <a:rPr lang="pt-BR" sz="1700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Entender o conceito de testes unitários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33"/>
          <p:cNvSpPr txBox="1"/>
          <p:nvPr/>
        </p:nvSpPr>
        <p:spPr>
          <a:xfrm>
            <a:off x="1459824" y="2238025"/>
            <a:ext cx="67044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D58E3"/>
              </a:buClr>
              <a:buSzPts val="1400"/>
              <a:buFont typeface="DM Sans Medium"/>
              <a:buNone/>
            </a:pPr>
            <a:r>
              <a:rPr lang="pt-BR" sz="1700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Aplicar testes unitários utilizando javascript e a biblioteca jest</a:t>
            </a:r>
            <a:endParaRPr sz="1700">
              <a:solidFill>
                <a:srgbClr val="3D58E3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153" name="Google Shape;153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944545" y="3200315"/>
            <a:ext cx="315023" cy="525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944545" y="4091400"/>
            <a:ext cx="315023" cy="52503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3"/>
          <p:cNvSpPr txBox="1"/>
          <p:nvPr/>
        </p:nvSpPr>
        <p:spPr>
          <a:xfrm>
            <a:off x="1459825" y="3129100"/>
            <a:ext cx="74754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D58E3"/>
              </a:buClr>
              <a:buSzPts val="1400"/>
              <a:buFont typeface="DM Sans Medium"/>
              <a:buNone/>
            </a:pPr>
            <a:r>
              <a:rPr lang="pt-BR" sz="1700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Entender a importância de práticas de qualidade de código, principalmente a prática de testes unitários</a:t>
            </a:r>
            <a:endParaRPr i="0" sz="700" u="none" cap="none" strike="noStrike">
              <a:solidFill>
                <a:srgbClr val="000000"/>
              </a:solidFill>
            </a:endParaRPr>
          </a:p>
        </p:txBody>
      </p:sp>
      <p:sp>
        <p:nvSpPr>
          <p:cNvPr id="156" name="Google Shape;156;p33"/>
          <p:cNvSpPr txBox="1"/>
          <p:nvPr/>
        </p:nvSpPr>
        <p:spPr>
          <a:xfrm>
            <a:off x="1340075" y="4091400"/>
            <a:ext cx="74754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D58E3"/>
              </a:buClr>
              <a:buSzPts val="1400"/>
              <a:buFont typeface="DM Sans Medium"/>
              <a:buNone/>
            </a:pPr>
            <a:r>
              <a:rPr lang="pt-BR" sz="1700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Aprender TDD: Test Driven Development (Teoria e Prática)</a:t>
            </a:r>
            <a:endParaRPr i="0" sz="7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1"/>
          <p:cNvSpPr txBox="1"/>
          <p:nvPr/>
        </p:nvSpPr>
        <p:spPr>
          <a:xfrm rot="-5400000">
            <a:off x="6916959" y="2711625"/>
            <a:ext cx="3910275" cy="24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3359EB"/>
              </a:buClr>
              <a:buSzPts val="800"/>
              <a:buFont typeface="DM Sans"/>
              <a:buNone/>
            </a:pPr>
            <a:r>
              <a:rPr b="1" i="0" lang="pt-BR" sz="900" u="none" cap="none" strike="noStrike">
                <a:solidFill>
                  <a:srgbClr val="3359EB"/>
                </a:solidFill>
                <a:latin typeface="DM Sans"/>
                <a:ea typeface="DM Sans"/>
                <a:cs typeface="DM Sans"/>
                <a:sym typeface="DM Sans"/>
              </a:rPr>
              <a:t>*Exemplo de como citar alguma referência ou dado.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0" name="Google Shape;400;p51"/>
          <p:cNvGrpSpPr/>
          <p:nvPr/>
        </p:nvGrpSpPr>
        <p:grpSpPr>
          <a:xfrm>
            <a:off x="4425422" y="2100741"/>
            <a:ext cx="3450413" cy="1220625"/>
            <a:chOff x="11639200" y="4738875"/>
            <a:chExt cx="9201100" cy="3255000"/>
          </a:xfrm>
        </p:grpSpPr>
        <p:sp>
          <p:nvSpPr>
            <p:cNvPr id="401" name="Google Shape;401;p51"/>
            <p:cNvSpPr txBox="1"/>
            <p:nvPr/>
          </p:nvSpPr>
          <p:spPr>
            <a:xfrm>
              <a:off x="11639200" y="5580375"/>
              <a:ext cx="6362400" cy="142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E821"/>
                </a:buClr>
                <a:buSzPts val="1400"/>
                <a:buFont typeface="DM Sans"/>
                <a:buNone/>
              </a:pPr>
              <a:r>
                <a:rPr b="1" i="0" lang="pt-BR" sz="1400" u="none" cap="none" strike="noStrike">
                  <a:solidFill>
                    <a:srgbClr val="FFFFFF"/>
                  </a:solidFill>
                  <a:highlight>
                    <a:srgbClr val="3D58E3"/>
                  </a:highlight>
                  <a:latin typeface="DM Sans"/>
                  <a:ea typeface="DM Sans"/>
                  <a:cs typeface="DM Sans"/>
                  <a:sym typeface="DM Sans"/>
                </a:rPr>
                <a:t>Palavras</a:t>
              </a:r>
              <a:endParaRPr b="1" i="0" sz="1400" u="none" cap="none" strike="noStrike">
                <a:solidFill>
                  <a:srgbClr val="FFFFFF"/>
                </a:solidFill>
                <a:highlight>
                  <a:srgbClr val="3D58E3"/>
                </a:highlight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E821"/>
                </a:buClr>
                <a:buSzPts val="1400"/>
                <a:buFont typeface="DM Sans"/>
                <a:buNone/>
              </a:pPr>
              <a:r>
                <a:rPr b="1" i="0" lang="pt-BR" sz="1400" u="none" cap="none" strike="noStrike">
                  <a:solidFill>
                    <a:srgbClr val="3D58E3"/>
                  </a:solidFill>
                  <a:latin typeface="DM Sans"/>
                  <a:ea typeface="DM Sans"/>
                  <a:cs typeface="DM Sans"/>
                  <a:sym typeface="DM Sans"/>
                </a:rPr>
                <a:t>importantes</a:t>
              </a:r>
              <a:br>
                <a:rPr b="1" i="0" lang="pt-BR" sz="1400" u="none" cap="none" strike="noStrike">
                  <a:solidFill>
                    <a:srgbClr val="3D58E3"/>
                  </a:solidFill>
                  <a:latin typeface="DM Sans"/>
                  <a:ea typeface="DM Sans"/>
                  <a:cs typeface="DM Sans"/>
                  <a:sym typeface="DM Sans"/>
                </a:rPr>
              </a:br>
              <a:r>
                <a:rPr b="1" i="0" lang="pt-BR" sz="1400" u="none" cap="none" strike="noStrike">
                  <a:solidFill>
                    <a:srgbClr val="3D58E3"/>
                  </a:solidFill>
                  <a:latin typeface="DM Sans"/>
                  <a:ea typeface="DM Sans"/>
                  <a:cs typeface="DM Sans"/>
                  <a:sym typeface="DM Sans"/>
                </a:rPr>
                <a:t>selecionadas*</a:t>
              </a:r>
              <a:endParaRPr b="0" i="0" sz="500" u="none" cap="none" strike="noStrike">
                <a:solidFill>
                  <a:srgbClr val="3D58E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51"/>
            <p:cNvSpPr txBox="1"/>
            <p:nvPr/>
          </p:nvSpPr>
          <p:spPr>
            <a:xfrm>
              <a:off x="16610900" y="4738875"/>
              <a:ext cx="4229400" cy="325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400"/>
                <a:buFont typeface="DM Sans"/>
                <a:buNone/>
              </a:pPr>
              <a:r>
                <a:rPr b="1" i="0" lang="pt-BR" sz="5600" u="none" cap="none" strike="noStrike">
                  <a:solidFill>
                    <a:srgbClr val="3D58E3"/>
                  </a:solidFill>
                  <a:latin typeface="DM Sans"/>
                  <a:ea typeface="DM Sans"/>
                  <a:cs typeface="DM Sans"/>
                  <a:sym typeface="DM Sans"/>
                </a:rPr>
                <a:t>R$X</a:t>
              </a:r>
              <a:endParaRPr b="0" i="0" sz="5600" u="none" cap="none" strike="noStrike">
                <a:solidFill>
                  <a:srgbClr val="3D58E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3" name="Google Shape;403;p51"/>
          <p:cNvSpPr txBox="1"/>
          <p:nvPr/>
        </p:nvSpPr>
        <p:spPr>
          <a:xfrm>
            <a:off x="987525" y="718856"/>
            <a:ext cx="3350025" cy="744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59EB"/>
              </a:buClr>
              <a:buSzPts val="2300"/>
              <a:buFont typeface="DM Sans"/>
              <a:buNone/>
            </a:pPr>
            <a:r>
              <a:rPr b="1" i="0" lang="pt-BR" sz="2300" u="none" cap="none" strike="noStrike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Digite seu </a:t>
            </a:r>
            <a:r>
              <a:rPr b="1" i="0" lang="pt-BR" sz="2300" u="none" cap="none" strike="noStrike">
                <a:solidFill>
                  <a:srgbClr val="FFFFFF"/>
                </a:solidFill>
                <a:highlight>
                  <a:srgbClr val="3D58E3"/>
                </a:highlight>
                <a:latin typeface="DM Sans"/>
                <a:ea typeface="DM Sans"/>
                <a:cs typeface="DM Sans"/>
                <a:sym typeface="DM Sans"/>
              </a:rPr>
              <a:t>título aqui</a:t>
            </a:r>
            <a:r>
              <a:rPr b="1" i="0" lang="pt-BR" sz="2300" u="none" cap="none" strike="noStrike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 e seja pontual na seleção acima.</a:t>
            </a:r>
            <a:endParaRPr b="0" i="0" sz="2300" u="none" cap="none" strike="noStrike">
              <a:solidFill>
                <a:srgbClr val="3D58E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4" name="Google Shape;404;p51"/>
          <p:cNvGrpSpPr/>
          <p:nvPr/>
        </p:nvGrpSpPr>
        <p:grpSpPr>
          <a:xfrm>
            <a:off x="4424653" y="3145106"/>
            <a:ext cx="3450413" cy="1220625"/>
            <a:chOff x="11639200" y="9266000"/>
            <a:chExt cx="9201100" cy="3255000"/>
          </a:xfrm>
        </p:grpSpPr>
        <p:sp>
          <p:nvSpPr>
            <p:cNvPr id="405" name="Google Shape;405;p51"/>
            <p:cNvSpPr txBox="1"/>
            <p:nvPr/>
          </p:nvSpPr>
          <p:spPr>
            <a:xfrm>
              <a:off x="11639200" y="10107500"/>
              <a:ext cx="6362400" cy="142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E821"/>
                </a:buClr>
                <a:buSzPts val="1400"/>
                <a:buFont typeface="DM Sans"/>
                <a:buNone/>
              </a:pPr>
              <a:r>
                <a:rPr b="1" i="0" lang="pt-BR" sz="1400" u="none" cap="none" strike="noStrike">
                  <a:solidFill>
                    <a:srgbClr val="FF00FF"/>
                  </a:solidFill>
                  <a:latin typeface="DM Sans"/>
                  <a:ea typeface="DM Sans"/>
                  <a:cs typeface="DM Sans"/>
                  <a:sym typeface="DM Sans"/>
                </a:rPr>
                <a:t>Traga </a:t>
              </a:r>
              <a:endParaRPr sz="5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E821"/>
                </a:buClr>
                <a:buSzPts val="1400"/>
                <a:buFont typeface="DM Sans"/>
                <a:buNone/>
              </a:pPr>
              <a:r>
                <a:rPr b="1" i="0" lang="pt-BR" sz="1400" u="none" cap="none" strike="noStrike">
                  <a:solidFill>
                    <a:srgbClr val="FFFFFF"/>
                  </a:solidFill>
                  <a:highlight>
                    <a:srgbClr val="FF59EB"/>
                  </a:highlight>
                  <a:latin typeface="DM Sans"/>
                  <a:ea typeface="DM Sans"/>
                  <a:cs typeface="DM Sans"/>
                  <a:sym typeface="DM Sans"/>
                </a:rPr>
                <a:t>diferenciação</a:t>
              </a:r>
              <a:br>
                <a:rPr b="1" i="0" lang="pt-BR" sz="1400" u="none" cap="none" strike="noStrike">
                  <a:solidFill>
                    <a:srgbClr val="FF00FF"/>
                  </a:solidFill>
                  <a:latin typeface="DM Sans"/>
                  <a:ea typeface="DM Sans"/>
                  <a:cs typeface="DM Sans"/>
                  <a:sym typeface="DM Sans"/>
                </a:rPr>
              </a:br>
              <a:r>
                <a:rPr b="1" i="0" lang="pt-BR" sz="1400" u="none" cap="none" strike="noStrike">
                  <a:solidFill>
                    <a:srgbClr val="FF00FF"/>
                  </a:solidFill>
                  <a:latin typeface="DM Sans"/>
                  <a:ea typeface="DM Sans"/>
                  <a:cs typeface="DM Sans"/>
                  <a:sym typeface="DM Sans"/>
                </a:rPr>
                <a:t>para destacar</a:t>
              </a:r>
              <a:endParaRPr b="0" i="0" sz="500" u="none" cap="none" strike="noStrike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51"/>
            <p:cNvSpPr txBox="1"/>
            <p:nvPr/>
          </p:nvSpPr>
          <p:spPr>
            <a:xfrm>
              <a:off x="16610900" y="9266000"/>
              <a:ext cx="4229400" cy="325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400"/>
                <a:buFont typeface="DM Sans"/>
                <a:buNone/>
              </a:pPr>
              <a:r>
                <a:rPr b="1" i="0" lang="pt-BR" sz="5600" u="none" cap="none" strike="noStrike">
                  <a:solidFill>
                    <a:srgbClr val="FF59EB"/>
                  </a:solidFill>
                  <a:latin typeface="DM Sans"/>
                  <a:ea typeface="DM Sans"/>
                  <a:cs typeface="DM Sans"/>
                  <a:sym typeface="DM Sans"/>
                </a:rPr>
                <a:t>CSS</a:t>
              </a:r>
              <a:endParaRPr b="0" i="0" sz="5600" u="none" cap="none" strike="noStrike">
                <a:solidFill>
                  <a:srgbClr val="FF59E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7" name="Google Shape;407;p51"/>
          <p:cNvSpPr txBox="1"/>
          <p:nvPr/>
        </p:nvSpPr>
        <p:spPr>
          <a:xfrm>
            <a:off x="987525" y="1463381"/>
            <a:ext cx="3490087" cy="2691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240025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b="0" i="0" lang="pt-BR" sz="12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Digite seu texto aqui aqui aqui aqui aqui</a:t>
            </a:r>
            <a:br>
              <a:rPr b="0" i="0" lang="pt-BR" sz="12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b="0" i="0" lang="pt-BR" sz="12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aqui</a:t>
            </a:r>
            <a:br>
              <a:rPr b="0" i="0" lang="pt-BR" sz="12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b="0" i="0" lang="pt-BR" sz="12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aqui aqui</a:t>
            </a:r>
            <a:br>
              <a:rPr b="0" i="0" lang="pt-BR" sz="12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b="0" i="0" lang="pt-BR" sz="12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aqui</a:t>
            </a:r>
            <a:br>
              <a:rPr b="0" i="0" lang="pt-BR" sz="12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b="0" i="0" lang="pt-BR" sz="12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aqui aqui aqui aqui</a:t>
            </a:r>
            <a:br>
              <a:rPr b="0" i="0" lang="pt-BR" sz="12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b="0" i="0" lang="pt-BR" sz="12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aqui aqui e aqui.</a:t>
            </a:r>
            <a:endParaRPr b="1" i="0" sz="1800" u="none" cap="none" strike="noStrike">
              <a:solidFill>
                <a:srgbClr val="FF59E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CECEC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2"/>
          <p:cNvSpPr/>
          <p:nvPr/>
        </p:nvSpPr>
        <p:spPr>
          <a:xfrm flipH="1" rot="10800000">
            <a:off x="1478531" y="642937"/>
            <a:ext cx="1237388" cy="1083488"/>
          </a:xfrm>
          <a:prstGeom prst="rect">
            <a:avLst/>
          </a:prstGeom>
          <a:solidFill>
            <a:srgbClr val="3D58E3"/>
          </a:solidFill>
          <a:ln cap="flat" cmpd="sng" w="28575">
            <a:solidFill>
              <a:srgbClr val="3D58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3D58E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2"/>
          <p:cNvSpPr/>
          <p:nvPr/>
        </p:nvSpPr>
        <p:spPr>
          <a:xfrm>
            <a:off x="1478531" y="1723069"/>
            <a:ext cx="6186937" cy="1761637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3D58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3D58E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52"/>
          <p:cNvSpPr/>
          <p:nvPr/>
        </p:nvSpPr>
        <p:spPr>
          <a:xfrm flipH="1" rot="10800000">
            <a:off x="1478531" y="3484762"/>
            <a:ext cx="1237388" cy="1282163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3D58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3D58E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52"/>
          <p:cNvSpPr/>
          <p:nvPr/>
        </p:nvSpPr>
        <p:spPr>
          <a:xfrm flipH="1" rot="10800000">
            <a:off x="2715909" y="3484762"/>
            <a:ext cx="4949550" cy="1282163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3D58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3D58E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52"/>
          <p:cNvSpPr/>
          <p:nvPr/>
        </p:nvSpPr>
        <p:spPr>
          <a:xfrm>
            <a:off x="2695547" y="642956"/>
            <a:ext cx="4969912" cy="1080112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3D58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3D58E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52"/>
          <p:cNvSpPr txBox="1"/>
          <p:nvPr/>
        </p:nvSpPr>
        <p:spPr>
          <a:xfrm>
            <a:off x="2923365" y="938980"/>
            <a:ext cx="3817125" cy="595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59FA"/>
              </a:buClr>
              <a:buSzPts val="3400"/>
              <a:buFont typeface="DM Sans"/>
              <a:buNone/>
            </a:pPr>
            <a:r>
              <a:rPr b="1" i="0" lang="pt-BR" sz="3400" u="none" cap="none" strike="noStrike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Título</a:t>
            </a:r>
            <a:endParaRPr b="0" i="0" sz="500" u="none" cap="none" strike="noStrike">
              <a:solidFill>
                <a:srgbClr val="3D58E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52"/>
          <p:cNvSpPr txBox="1"/>
          <p:nvPr/>
        </p:nvSpPr>
        <p:spPr>
          <a:xfrm>
            <a:off x="2923369" y="1726426"/>
            <a:ext cx="4131338" cy="1520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Digite seu texto aqui aqui aqui aqui aqui</a:t>
            </a:r>
            <a:br>
              <a:rPr b="0" i="0" lang="pt-BR" sz="14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b="0" i="0" lang="pt-BR" sz="14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aqui aqui aqui aqui</a:t>
            </a:r>
            <a:br>
              <a:rPr b="0" i="0" lang="pt-BR" sz="14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b="0" i="0" lang="pt-BR" sz="14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aqui aqui aqui aqui</a:t>
            </a:r>
            <a:br>
              <a:rPr b="0" i="0" lang="pt-BR" sz="14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b="0" i="0" lang="pt-BR" sz="14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aqui aqui aqui</a:t>
            </a:r>
            <a:br>
              <a:rPr b="0" i="0" lang="pt-BR" sz="14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b="0" i="0" lang="pt-BR" sz="14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e aqui.</a:t>
            </a:r>
            <a:endParaRPr b="1" i="0" sz="1800" u="none" cap="none" strike="noStrike">
              <a:solidFill>
                <a:srgbClr val="FF59E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9" name="Google Shape;419;p52"/>
          <p:cNvSpPr txBox="1"/>
          <p:nvPr/>
        </p:nvSpPr>
        <p:spPr>
          <a:xfrm>
            <a:off x="2923369" y="3673481"/>
            <a:ext cx="4500900" cy="985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359FA"/>
              </a:buClr>
              <a:buSzPts val="1400"/>
              <a:buFont typeface="DM Sans Medium"/>
              <a:buNone/>
            </a:pPr>
            <a:r>
              <a:rPr b="0" i="0" lang="pt-BR" sz="14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↳ Texto </a:t>
            </a:r>
            <a:r>
              <a:rPr b="1" i="0" lang="pt-BR" sz="1400" u="none" cap="none" strike="noStrike">
                <a:solidFill>
                  <a:srgbClr val="FF00FF"/>
                </a:solidFill>
                <a:latin typeface="DM Sans"/>
                <a:ea typeface="DM Sans"/>
                <a:cs typeface="DM Sans"/>
                <a:sym typeface="DM Sans"/>
              </a:rPr>
              <a:t>importante</a:t>
            </a:r>
            <a:endParaRPr b="1" i="0" sz="500" u="none" cap="none" strike="noStrike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359FA"/>
              </a:buClr>
              <a:buSzPts val="1400"/>
              <a:buFont typeface="DM Sans Medium"/>
              <a:buNone/>
            </a:pPr>
            <a:r>
              <a:rPr b="0" i="0" lang="pt-BR" sz="14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↳ Mais texto importante e </a:t>
            </a:r>
            <a:r>
              <a:rPr b="1" i="0" lang="pt-BR" sz="1400" u="none" cap="none" strike="noStrike">
                <a:solidFill>
                  <a:srgbClr val="FF00FF"/>
                </a:solidFill>
                <a:latin typeface="DM Sans"/>
                <a:ea typeface="DM Sans"/>
                <a:cs typeface="DM Sans"/>
                <a:sym typeface="DM Sans"/>
              </a:rPr>
              <a:t>seleção</a:t>
            </a:r>
            <a:r>
              <a:rPr b="0" i="0" lang="pt-BR" sz="14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 aqui e </a:t>
            </a:r>
            <a:r>
              <a:rPr b="1" i="0" lang="pt-BR" sz="1400" u="none" cap="none" strike="noStrike">
                <a:solidFill>
                  <a:srgbClr val="FF00FF"/>
                </a:solidFill>
                <a:latin typeface="DM Sans"/>
                <a:ea typeface="DM Sans"/>
                <a:cs typeface="DM Sans"/>
                <a:sym typeface="DM Sans"/>
              </a:rPr>
              <a:t>aqui.</a:t>
            </a:r>
            <a:endParaRPr b="0" i="0" sz="500" u="none" cap="none" strike="noStrike">
              <a:solidFill>
                <a:srgbClr val="3D58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↳ Texto </a:t>
            </a:r>
            <a:r>
              <a:rPr b="1" i="0" lang="pt-BR" sz="1400" u="none" cap="none" strike="noStrike">
                <a:solidFill>
                  <a:srgbClr val="FF00FF"/>
                </a:solidFill>
                <a:latin typeface="DM Sans"/>
                <a:ea typeface="DM Sans"/>
                <a:cs typeface="DM Sans"/>
                <a:sym typeface="DM Sans"/>
              </a:rPr>
              <a:t>e palavra chave.</a:t>
            </a:r>
            <a:endParaRPr b="1" i="0" sz="1400" u="none" cap="none" strike="noStrike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↳ Mais texto importante e </a:t>
            </a:r>
            <a:r>
              <a:rPr b="1" i="0" lang="pt-BR" sz="1400" u="none" cap="none" strike="noStrike">
                <a:solidFill>
                  <a:srgbClr val="FF00FF"/>
                </a:solidFill>
                <a:latin typeface="DM Sans"/>
                <a:ea typeface="DM Sans"/>
                <a:cs typeface="DM Sans"/>
                <a:sym typeface="DM Sans"/>
              </a:rPr>
              <a:t>seleção</a:t>
            </a:r>
            <a:r>
              <a:rPr b="0" i="0" lang="pt-BR" sz="14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 aqui e </a:t>
            </a:r>
            <a:r>
              <a:rPr b="1" i="0" lang="pt-BR" sz="1400" u="none" cap="none" strike="noStrike">
                <a:solidFill>
                  <a:srgbClr val="FF00FF"/>
                </a:solidFill>
                <a:latin typeface="DM Sans"/>
                <a:ea typeface="DM Sans"/>
                <a:cs typeface="DM Sans"/>
                <a:sym typeface="DM Sans"/>
              </a:rPr>
              <a:t>aqui.</a:t>
            </a:r>
            <a:endParaRPr b="0" i="0" sz="1400" u="none" cap="none" strike="noStrike">
              <a:solidFill>
                <a:srgbClr val="3D58E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52"/>
          <p:cNvSpPr txBox="1"/>
          <p:nvPr/>
        </p:nvSpPr>
        <p:spPr>
          <a:xfrm>
            <a:off x="1600270" y="3730594"/>
            <a:ext cx="1125000" cy="7760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Texto para</a:t>
            </a:r>
            <a:br>
              <a:rPr b="1" i="0" lang="pt-BR" sz="1000" u="none" cap="none" strike="noStrike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0" lang="pt-BR" sz="1000" u="none" cap="none" strike="noStrike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dar gancho no</a:t>
            </a:r>
            <a:br>
              <a:rPr b="1" i="0" lang="pt-BR" sz="1000" u="none" cap="none" strike="noStrike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0" lang="pt-BR" sz="1000" u="none" cap="none" strike="noStrike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box ao lado?</a:t>
            </a:r>
            <a:endParaRPr b="0" i="0" sz="1000" u="none" cap="none" strike="noStrike">
              <a:solidFill>
                <a:srgbClr val="3D58E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52"/>
          <p:cNvSpPr txBox="1"/>
          <p:nvPr/>
        </p:nvSpPr>
        <p:spPr>
          <a:xfrm>
            <a:off x="1696647" y="882730"/>
            <a:ext cx="801113" cy="3539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rgbClr val="FFE821"/>
                </a:solidFill>
                <a:latin typeface="DM Sans"/>
                <a:ea typeface="DM Sans"/>
                <a:cs typeface="DM Sans"/>
                <a:sym typeface="DM Sans"/>
              </a:rPr>
              <a:t>Adicione um icone aqui e título.</a:t>
            </a:r>
            <a:endParaRPr b="0" i="0" sz="1000" u="none" cap="none" strike="noStrike">
              <a:solidFill>
                <a:srgbClr val="FFE82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3"/>
          <p:cNvSpPr/>
          <p:nvPr/>
        </p:nvSpPr>
        <p:spPr>
          <a:xfrm>
            <a:off x="534966" y="1811499"/>
            <a:ext cx="2475060" cy="2394742"/>
          </a:xfrm>
          <a:prstGeom prst="roundRect">
            <a:avLst>
              <a:gd fmla="val 8788" name="adj"/>
            </a:avLst>
          </a:prstGeom>
          <a:solidFill>
            <a:srgbClr val="3D58E3"/>
          </a:solidFill>
          <a:ln cap="flat" cmpd="sng" w="28575">
            <a:solidFill>
              <a:srgbClr val="3D58E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7" name="Google Shape;427;p53"/>
          <p:cNvSpPr/>
          <p:nvPr/>
        </p:nvSpPr>
        <p:spPr>
          <a:xfrm>
            <a:off x="638573" y="1719618"/>
            <a:ext cx="2475060" cy="2394742"/>
          </a:xfrm>
          <a:prstGeom prst="roundRect">
            <a:avLst>
              <a:gd fmla="val 8788" name="adj"/>
            </a:avLst>
          </a:prstGeom>
          <a:solidFill>
            <a:srgbClr val="5DDCF9"/>
          </a:solidFill>
          <a:ln cap="flat" cmpd="sng" w="28575">
            <a:solidFill>
              <a:srgbClr val="3D58E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8" name="Google Shape;428;p53"/>
          <p:cNvSpPr/>
          <p:nvPr/>
        </p:nvSpPr>
        <p:spPr>
          <a:xfrm>
            <a:off x="744132" y="1624368"/>
            <a:ext cx="2475060" cy="2394742"/>
          </a:xfrm>
          <a:prstGeom prst="roundRect">
            <a:avLst>
              <a:gd fmla="val 8788" name="adj"/>
            </a:avLst>
          </a:prstGeom>
          <a:solidFill>
            <a:srgbClr val="FFFFFF"/>
          </a:solidFill>
          <a:ln cap="flat" cmpd="sng" w="28575">
            <a:solidFill>
              <a:srgbClr val="3D58E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9" name="Google Shape;429;p53"/>
          <p:cNvSpPr txBox="1"/>
          <p:nvPr/>
        </p:nvSpPr>
        <p:spPr>
          <a:xfrm>
            <a:off x="828851" y="1961145"/>
            <a:ext cx="2168315" cy="1830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700" u="none" cap="none" strike="noStrike">
                <a:solidFill>
                  <a:srgbClr val="3D58E3"/>
                </a:solidFill>
                <a:highlight>
                  <a:srgbClr val="FF59EB"/>
                </a:highlight>
                <a:latin typeface="DM Sans"/>
                <a:ea typeface="DM Sans"/>
                <a:cs typeface="DM Sans"/>
                <a:sym typeface="DM Sans"/>
              </a:rPr>
              <a:t>Windows Application :</a:t>
            </a:r>
            <a:endParaRPr b="1" i="0" sz="1700" u="none" cap="none" strike="noStrike">
              <a:solidFill>
                <a:srgbClr val="FF59E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700" u="none" cap="none" strike="noStrike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cria um novo projeto de aplicativo Windows Forms, ou seja, com interface Windows. </a:t>
            </a:r>
            <a:endParaRPr b="0" i="0" sz="1700" u="none" cap="none" strike="noStrike">
              <a:solidFill>
                <a:srgbClr val="FF59E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0" name="Google Shape;430;p53"/>
          <p:cNvSpPr/>
          <p:nvPr/>
        </p:nvSpPr>
        <p:spPr>
          <a:xfrm>
            <a:off x="3496010" y="1813184"/>
            <a:ext cx="2403200" cy="2394742"/>
          </a:xfrm>
          <a:prstGeom prst="roundRect">
            <a:avLst>
              <a:gd fmla="val 8788" name="adj"/>
            </a:avLst>
          </a:prstGeom>
          <a:solidFill>
            <a:srgbClr val="3D58E3"/>
          </a:solidFill>
          <a:ln cap="flat" cmpd="sng" w="28575">
            <a:solidFill>
              <a:srgbClr val="3D58E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1" name="Google Shape;431;p53"/>
          <p:cNvSpPr/>
          <p:nvPr/>
        </p:nvSpPr>
        <p:spPr>
          <a:xfrm>
            <a:off x="3599617" y="1721303"/>
            <a:ext cx="2403200" cy="2394742"/>
          </a:xfrm>
          <a:prstGeom prst="roundRect">
            <a:avLst>
              <a:gd fmla="val 8788" name="adj"/>
            </a:avLst>
          </a:prstGeom>
          <a:solidFill>
            <a:srgbClr val="5DDCF9"/>
          </a:solidFill>
          <a:ln cap="flat" cmpd="sng" w="28575">
            <a:solidFill>
              <a:srgbClr val="3D58E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2" name="Google Shape;432;p53"/>
          <p:cNvSpPr/>
          <p:nvPr/>
        </p:nvSpPr>
        <p:spPr>
          <a:xfrm>
            <a:off x="3705176" y="1626053"/>
            <a:ext cx="2403200" cy="2394742"/>
          </a:xfrm>
          <a:prstGeom prst="roundRect">
            <a:avLst>
              <a:gd fmla="val 8788" name="adj"/>
            </a:avLst>
          </a:prstGeom>
          <a:solidFill>
            <a:srgbClr val="FFFFFF"/>
          </a:solidFill>
          <a:ln cap="flat" cmpd="sng" w="28575">
            <a:solidFill>
              <a:srgbClr val="3D58E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3" name="Google Shape;433;p53"/>
          <p:cNvSpPr txBox="1"/>
          <p:nvPr/>
        </p:nvSpPr>
        <p:spPr>
          <a:xfrm>
            <a:off x="3819118" y="1902967"/>
            <a:ext cx="2105361" cy="1946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700" u="none" cap="none" strike="noStrike">
                <a:solidFill>
                  <a:srgbClr val="3D58E3"/>
                </a:solidFill>
                <a:highlight>
                  <a:srgbClr val="FF59EB"/>
                </a:highlight>
                <a:latin typeface="DM Sans"/>
                <a:ea typeface="DM Sans"/>
                <a:cs typeface="DM Sans"/>
                <a:sym typeface="DM Sans"/>
              </a:rPr>
              <a:t>Class Library :</a:t>
            </a:r>
            <a:endParaRPr b="1" i="0" sz="1700" u="none" cap="none" strike="noStrike">
              <a:solidFill>
                <a:srgbClr val="FF59E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700" u="none" cap="none" strike="noStrike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cria um novo projeto de biblioteca de classes em forma de uma DynamicLink Library (DLL).</a:t>
            </a:r>
            <a:endParaRPr b="0" i="0" sz="1700" u="none" cap="none" strike="noStrike">
              <a:solidFill>
                <a:srgbClr val="FF59E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4" name="Google Shape;434;p53"/>
          <p:cNvSpPr/>
          <p:nvPr/>
        </p:nvSpPr>
        <p:spPr>
          <a:xfrm>
            <a:off x="6383243" y="1811500"/>
            <a:ext cx="2318909" cy="2394742"/>
          </a:xfrm>
          <a:prstGeom prst="roundRect">
            <a:avLst>
              <a:gd fmla="val 8788" name="adj"/>
            </a:avLst>
          </a:prstGeom>
          <a:solidFill>
            <a:srgbClr val="3D58E3"/>
          </a:solidFill>
          <a:ln cap="flat" cmpd="sng" w="28575">
            <a:solidFill>
              <a:srgbClr val="3D58E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5" name="Google Shape;435;p53"/>
          <p:cNvSpPr/>
          <p:nvPr/>
        </p:nvSpPr>
        <p:spPr>
          <a:xfrm>
            <a:off x="6486851" y="1719619"/>
            <a:ext cx="2318909" cy="2394742"/>
          </a:xfrm>
          <a:prstGeom prst="roundRect">
            <a:avLst>
              <a:gd fmla="val 8788" name="adj"/>
            </a:avLst>
          </a:prstGeom>
          <a:solidFill>
            <a:srgbClr val="5DDCF9"/>
          </a:solidFill>
          <a:ln cap="flat" cmpd="sng" w="28575">
            <a:solidFill>
              <a:srgbClr val="3D58E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6" name="Google Shape;436;p53"/>
          <p:cNvSpPr/>
          <p:nvPr/>
        </p:nvSpPr>
        <p:spPr>
          <a:xfrm>
            <a:off x="6592410" y="1624369"/>
            <a:ext cx="2318909" cy="2394742"/>
          </a:xfrm>
          <a:prstGeom prst="roundRect">
            <a:avLst>
              <a:gd fmla="val 8788" name="adj"/>
            </a:avLst>
          </a:prstGeom>
          <a:solidFill>
            <a:srgbClr val="FFFFFF"/>
          </a:solidFill>
          <a:ln cap="flat" cmpd="sng" w="28575">
            <a:solidFill>
              <a:srgbClr val="3D58E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7" name="Google Shape;437;p53"/>
          <p:cNvSpPr txBox="1"/>
          <p:nvPr/>
        </p:nvSpPr>
        <p:spPr>
          <a:xfrm>
            <a:off x="6845184" y="2170055"/>
            <a:ext cx="1759659" cy="1472723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700" u="none" cap="none" strike="noStrike">
                <a:solidFill>
                  <a:srgbClr val="3D58E3"/>
                </a:solidFill>
                <a:highlight>
                  <a:srgbClr val="FF59EB"/>
                </a:highlight>
                <a:latin typeface="DM Sans"/>
                <a:ea typeface="DM Sans"/>
                <a:cs typeface="DM Sans"/>
                <a:sym typeface="DM Sans"/>
              </a:rPr>
              <a:t>Console Application:</a:t>
            </a:r>
            <a:endParaRPr b="1" i="0" sz="1700" u="none" cap="none" strike="noStrike">
              <a:solidFill>
                <a:srgbClr val="FF59E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700" u="none" cap="none" strike="noStrike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pt-BR" sz="1700" u="none" cap="none" strike="noStrike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cria um novo projeto de aplicativo de linha de comando.</a:t>
            </a:r>
            <a:endParaRPr b="0" i="0" sz="1700" u="none" cap="none" strike="noStrike">
              <a:solidFill>
                <a:srgbClr val="FF59E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8" name="Google Shape;438;p53"/>
          <p:cNvSpPr txBox="1"/>
          <p:nvPr/>
        </p:nvSpPr>
        <p:spPr>
          <a:xfrm>
            <a:off x="508123" y="291067"/>
            <a:ext cx="4631883" cy="10805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3400" u="none" cap="none" strike="noStrike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Tipos de Projetos Comuns</a:t>
            </a:r>
            <a:endParaRPr b="0" i="0" sz="3600" u="none" cap="none" strike="noStrike">
              <a:solidFill>
                <a:srgbClr val="3D58E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Image" id="439" name="Google Shape;43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1512704" y="4255191"/>
            <a:ext cx="726798" cy="888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40" name="Google Shape;440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4437818" y="4255191"/>
            <a:ext cx="726798" cy="888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41" name="Google Shape;441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7307398" y="4255191"/>
            <a:ext cx="726798" cy="888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" name="Google Shape;446;p54"/>
          <p:cNvGrpSpPr/>
          <p:nvPr/>
        </p:nvGrpSpPr>
        <p:grpSpPr>
          <a:xfrm>
            <a:off x="663677" y="1371285"/>
            <a:ext cx="7975191" cy="1387489"/>
            <a:chOff x="0" y="0"/>
            <a:chExt cx="3931400" cy="3674017"/>
          </a:xfrm>
        </p:grpSpPr>
        <p:sp>
          <p:nvSpPr>
            <p:cNvPr id="447" name="Google Shape;447;p54"/>
            <p:cNvSpPr/>
            <p:nvPr/>
          </p:nvSpPr>
          <p:spPr>
            <a:xfrm>
              <a:off x="0" y="499016"/>
              <a:ext cx="3810000" cy="3175001"/>
            </a:xfrm>
            <a:prstGeom prst="roundRect">
              <a:avLst>
                <a:gd fmla="val 12304" name="adj"/>
              </a:avLst>
            </a:prstGeom>
            <a:solidFill>
              <a:srgbClr val="FFE821"/>
            </a:solidFill>
            <a:ln cap="flat" cmpd="sng" w="38100">
              <a:solidFill>
                <a:srgbClr val="3945C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48" name="Google Shape;448;p54"/>
            <p:cNvSpPr/>
            <p:nvPr/>
          </p:nvSpPr>
          <p:spPr>
            <a:xfrm>
              <a:off x="54744" y="254000"/>
              <a:ext cx="3810001" cy="3174998"/>
            </a:xfrm>
            <a:prstGeom prst="roundRect">
              <a:avLst>
                <a:gd fmla="val 12304" name="adj"/>
              </a:avLst>
            </a:prstGeom>
            <a:solidFill>
              <a:srgbClr val="FF59EB"/>
            </a:solidFill>
            <a:ln cap="flat" cmpd="sng" w="38100">
              <a:solidFill>
                <a:srgbClr val="3945C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49" name="Google Shape;449;p54"/>
            <p:cNvSpPr/>
            <p:nvPr/>
          </p:nvSpPr>
          <p:spPr>
            <a:xfrm>
              <a:off x="121399" y="0"/>
              <a:ext cx="3810001" cy="3175000"/>
            </a:xfrm>
            <a:prstGeom prst="roundRect">
              <a:avLst>
                <a:gd fmla="val 12304" name="adj"/>
              </a:avLst>
            </a:prstGeom>
            <a:solidFill>
              <a:srgbClr val="FFFFFF"/>
            </a:solidFill>
            <a:ln cap="flat" cmpd="sng" w="38100">
              <a:solidFill>
                <a:srgbClr val="3945C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450" name="Google Shape;450;p54"/>
          <p:cNvSpPr txBox="1"/>
          <p:nvPr/>
        </p:nvSpPr>
        <p:spPr>
          <a:xfrm>
            <a:off x="1776711" y="407194"/>
            <a:ext cx="6726941" cy="696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3000" u="none" cap="none" strike="noStrike">
                <a:solidFill>
                  <a:srgbClr val="3259EC"/>
                </a:solidFill>
                <a:latin typeface="DM Sans"/>
                <a:ea typeface="DM Sans"/>
                <a:cs typeface="DM Sans"/>
                <a:sym typeface="DM Sans"/>
              </a:rPr>
              <a:t>Atributos e métodos estáticos 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 u="none" cap="none" strike="noStrike">
                <a:solidFill>
                  <a:srgbClr val="FF59EC"/>
                </a:solidFill>
                <a:highlight>
                  <a:srgbClr val="FFFF00"/>
                </a:highlight>
                <a:latin typeface="DM Sans"/>
                <a:ea typeface="DM Sans"/>
                <a:cs typeface="DM Sans"/>
                <a:sym typeface="DM Sans"/>
              </a:rPr>
              <a:t>Membros estáticos (atributos e métodos) </a:t>
            </a:r>
            <a:endParaRPr sz="500"/>
          </a:p>
        </p:txBody>
      </p:sp>
      <p:pic>
        <p:nvPicPr>
          <p:cNvPr descr="Ícone&#10;&#10;Descrição gerada automaticamente" id="451" name="Google Shape;45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879" y="186713"/>
            <a:ext cx="1063893" cy="11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4"/>
          <p:cNvSpPr txBox="1"/>
          <p:nvPr/>
        </p:nvSpPr>
        <p:spPr>
          <a:xfrm>
            <a:off x="1202829" y="1494252"/>
            <a:ext cx="7031225" cy="1002823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700" u="none" cap="none" strike="noStrike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Um atributo estático fica disponível para todos os objetos instanciados desta classe, de forma que qualquer objeto criado, desta classe, possa usá-lo. </a:t>
            </a:r>
            <a:endParaRPr sz="500"/>
          </a:p>
        </p:txBody>
      </p:sp>
      <p:grpSp>
        <p:nvGrpSpPr>
          <p:cNvPr id="453" name="Google Shape;453;p54"/>
          <p:cNvGrpSpPr/>
          <p:nvPr/>
        </p:nvGrpSpPr>
        <p:grpSpPr>
          <a:xfrm>
            <a:off x="663677" y="2885152"/>
            <a:ext cx="7975191" cy="1017298"/>
            <a:chOff x="0" y="0"/>
            <a:chExt cx="3931400" cy="3674017"/>
          </a:xfrm>
        </p:grpSpPr>
        <p:sp>
          <p:nvSpPr>
            <p:cNvPr id="454" name="Google Shape;454;p54"/>
            <p:cNvSpPr/>
            <p:nvPr/>
          </p:nvSpPr>
          <p:spPr>
            <a:xfrm>
              <a:off x="0" y="499016"/>
              <a:ext cx="3810000" cy="3175001"/>
            </a:xfrm>
            <a:prstGeom prst="roundRect">
              <a:avLst>
                <a:gd fmla="val 12304" name="adj"/>
              </a:avLst>
            </a:prstGeom>
            <a:solidFill>
              <a:srgbClr val="FFE821"/>
            </a:solidFill>
            <a:ln cap="flat" cmpd="sng" w="38100">
              <a:solidFill>
                <a:srgbClr val="3945C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55" name="Google Shape;455;p54"/>
            <p:cNvSpPr/>
            <p:nvPr/>
          </p:nvSpPr>
          <p:spPr>
            <a:xfrm>
              <a:off x="54744" y="254000"/>
              <a:ext cx="3810001" cy="3174998"/>
            </a:xfrm>
            <a:prstGeom prst="roundRect">
              <a:avLst>
                <a:gd fmla="val 12304" name="adj"/>
              </a:avLst>
            </a:prstGeom>
            <a:solidFill>
              <a:srgbClr val="FF59EB"/>
            </a:solidFill>
            <a:ln cap="flat" cmpd="sng" w="38100">
              <a:solidFill>
                <a:srgbClr val="3945C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56" name="Google Shape;456;p54"/>
            <p:cNvSpPr/>
            <p:nvPr/>
          </p:nvSpPr>
          <p:spPr>
            <a:xfrm>
              <a:off x="121399" y="0"/>
              <a:ext cx="3810001" cy="3175000"/>
            </a:xfrm>
            <a:prstGeom prst="roundRect">
              <a:avLst>
                <a:gd fmla="val 12304" name="adj"/>
              </a:avLst>
            </a:prstGeom>
            <a:solidFill>
              <a:srgbClr val="FFFFFF"/>
            </a:solidFill>
            <a:ln cap="flat" cmpd="sng" w="38100">
              <a:solidFill>
                <a:srgbClr val="3945C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457" name="Google Shape;457;p54"/>
          <p:cNvSpPr txBox="1"/>
          <p:nvPr/>
        </p:nvSpPr>
        <p:spPr>
          <a:xfrm>
            <a:off x="1202829" y="2965492"/>
            <a:ext cx="7031225" cy="672732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700" u="none" cap="none" strike="noStrike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Um método estático fica disponível para consumo, mesmo que não tenha sido instanciado um objeto a partir da classe. </a:t>
            </a:r>
            <a:endParaRPr sz="500"/>
          </a:p>
        </p:txBody>
      </p:sp>
      <p:grpSp>
        <p:nvGrpSpPr>
          <p:cNvPr id="458" name="Google Shape;458;p54"/>
          <p:cNvGrpSpPr/>
          <p:nvPr/>
        </p:nvGrpSpPr>
        <p:grpSpPr>
          <a:xfrm>
            <a:off x="640348" y="4024848"/>
            <a:ext cx="7975191" cy="936487"/>
            <a:chOff x="0" y="0"/>
            <a:chExt cx="3931400" cy="3674017"/>
          </a:xfrm>
        </p:grpSpPr>
        <p:sp>
          <p:nvSpPr>
            <p:cNvPr id="459" name="Google Shape;459;p54"/>
            <p:cNvSpPr/>
            <p:nvPr/>
          </p:nvSpPr>
          <p:spPr>
            <a:xfrm>
              <a:off x="0" y="499016"/>
              <a:ext cx="3810000" cy="3175001"/>
            </a:xfrm>
            <a:prstGeom prst="roundRect">
              <a:avLst>
                <a:gd fmla="val 12304" name="adj"/>
              </a:avLst>
            </a:prstGeom>
            <a:solidFill>
              <a:srgbClr val="FFE821"/>
            </a:solidFill>
            <a:ln cap="flat" cmpd="sng" w="38100">
              <a:solidFill>
                <a:srgbClr val="3945C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60" name="Google Shape;460;p54"/>
            <p:cNvSpPr/>
            <p:nvPr/>
          </p:nvSpPr>
          <p:spPr>
            <a:xfrm>
              <a:off x="54744" y="254000"/>
              <a:ext cx="3810001" cy="3174998"/>
            </a:xfrm>
            <a:prstGeom prst="roundRect">
              <a:avLst>
                <a:gd fmla="val 12304" name="adj"/>
              </a:avLst>
            </a:prstGeom>
            <a:solidFill>
              <a:srgbClr val="FF59EB"/>
            </a:solidFill>
            <a:ln cap="flat" cmpd="sng" w="38100">
              <a:solidFill>
                <a:srgbClr val="3945C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61" name="Google Shape;461;p54"/>
            <p:cNvSpPr/>
            <p:nvPr/>
          </p:nvSpPr>
          <p:spPr>
            <a:xfrm>
              <a:off x="121399" y="0"/>
              <a:ext cx="3810001" cy="3175000"/>
            </a:xfrm>
            <a:prstGeom prst="roundRect">
              <a:avLst>
                <a:gd fmla="val 12304" name="adj"/>
              </a:avLst>
            </a:prstGeom>
            <a:solidFill>
              <a:srgbClr val="FFFFFF"/>
            </a:solidFill>
            <a:ln cap="flat" cmpd="sng" w="38100">
              <a:solidFill>
                <a:srgbClr val="3945C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462" name="Google Shape;462;p54"/>
          <p:cNvSpPr txBox="1"/>
          <p:nvPr/>
        </p:nvSpPr>
        <p:spPr>
          <a:xfrm>
            <a:off x="1179500" y="4083755"/>
            <a:ext cx="7031225" cy="672732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700" u="none" cap="none" strike="noStrike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Para isto, precisamos usar o modificador static na definição do atributo ou do método. </a:t>
            </a:r>
            <a:endParaRPr sz="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55"/>
          <p:cNvGrpSpPr/>
          <p:nvPr/>
        </p:nvGrpSpPr>
        <p:grpSpPr>
          <a:xfrm>
            <a:off x="663677" y="984454"/>
            <a:ext cx="7975191" cy="3904635"/>
            <a:chOff x="0" y="0"/>
            <a:chExt cx="3931400" cy="3417517"/>
          </a:xfrm>
        </p:grpSpPr>
        <p:sp>
          <p:nvSpPr>
            <p:cNvPr id="468" name="Google Shape;468;p55"/>
            <p:cNvSpPr/>
            <p:nvPr/>
          </p:nvSpPr>
          <p:spPr>
            <a:xfrm>
              <a:off x="0" y="242516"/>
              <a:ext cx="3810000" cy="3175001"/>
            </a:xfrm>
            <a:prstGeom prst="roundRect">
              <a:avLst>
                <a:gd fmla="val 12304" name="adj"/>
              </a:avLst>
            </a:prstGeom>
            <a:solidFill>
              <a:srgbClr val="3259EC"/>
            </a:solidFill>
            <a:ln cap="flat" cmpd="sng" w="38100">
              <a:solidFill>
                <a:srgbClr val="3945C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69" name="Google Shape;469;p55"/>
            <p:cNvSpPr/>
            <p:nvPr/>
          </p:nvSpPr>
          <p:spPr>
            <a:xfrm>
              <a:off x="54744" y="142479"/>
              <a:ext cx="3810001" cy="3174998"/>
            </a:xfrm>
            <a:prstGeom prst="roundRect">
              <a:avLst>
                <a:gd fmla="val 12304" name="adj"/>
              </a:avLst>
            </a:prstGeom>
            <a:solidFill>
              <a:srgbClr val="FFF300"/>
            </a:solidFill>
            <a:ln cap="flat" cmpd="sng" w="38100">
              <a:solidFill>
                <a:srgbClr val="3945C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70" name="Google Shape;470;p55"/>
            <p:cNvSpPr/>
            <p:nvPr/>
          </p:nvSpPr>
          <p:spPr>
            <a:xfrm>
              <a:off x="121399" y="0"/>
              <a:ext cx="3810001" cy="3175000"/>
            </a:xfrm>
            <a:prstGeom prst="roundRect">
              <a:avLst>
                <a:gd fmla="val 12304" name="adj"/>
              </a:avLst>
            </a:prstGeom>
            <a:solidFill>
              <a:srgbClr val="FFFFFF"/>
            </a:solidFill>
            <a:ln cap="flat" cmpd="sng" w="38100">
              <a:solidFill>
                <a:srgbClr val="3945C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descr="Interface gráfica do usuário, Texto, Aplicativo&#10;&#10;Descrição gerada automaticamente" id="471" name="Google Shape;47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4164" y="1012806"/>
            <a:ext cx="3250053" cy="3584464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55"/>
          <p:cNvSpPr txBox="1"/>
          <p:nvPr/>
        </p:nvSpPr>
        <p:spPr>
          <a:xfrm>
            <a:off x="1781186" y="102734"/>
            <a:ext cx="5220663" cy="769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3400" u="none" cap="none" strike="noStrike">
                <a:solidFill>
                  <a:srgbClr val="2F42D3"/>
                </a:solidFill>
                <a:latin typeface="DM Sans"/>
                <a:ea typeface="DM Sans"/>
                <a:cs typeface="DM Sans"/>
                <a:sym typeface="DM Sans"/>
              </a:rPr>
              <a:t>Estruturas </a:t>
            </a:r>
            <a:endParaRPr sz="500"/>
          </a:p>
        </p:txBody>
      </p:sp>
      <p:pic>
        <p:nvPicPr>
          <p:cNvPr descr="Image" id="473" name="Google Shape;473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799191" y="64563"/>
            <a:ext cx="726798" cy="888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F300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" name="Google Shape;478;p56"/>
          <p:cNvGrpSpPr/>
          <p:nvPr/>
        </p:nvGrpSpPr>
        <p:grpSpPr>
          <a:xfrm>
            <a:off x="663677" y="1393723"/>
            <a:ext cx="7975191" cy="3389637"/>
            <a:chOff x="0" y="0"/>
            <a:chExt cx="3931400" cy="3417517"/>
          </a:xfrm>
        </p:grpSpPr>
        <p:sp>
          <p:nvSpPr>
            <p:cNvPr id="479" name="Google Shape;479;p56"/>
            <p:cNvSpPr/>
            <p:nvPr/>
          </p:nvSpPr>
          <p:spPr>
            <a:xfrm>
              <a:off x="0" y="242516"/>
              <a:ext cx="3810000" cy="3175001"/>
            </a:xfrm>
            <a:prstGeom prst="roundRect">
              <a:avLst>
                <a:gd fmla="val 12304" name="adj"/>
              </a:avLst>
            </a:prstGeom>
            <a:solidFill>
              <a:srgbClr val="3259EC"/>
            </a:solidFill>
            <a:ln cap="flat" cmpd="sng" w="38100">
              <a:solidFill>
                <a:srgbClr val="3945C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80" name="Google Shape;480;p56"/>
            <p:cNvSpPr/>
            <p:nvPr/>
          </p:nvSpPr>
          <p:spPr>
            <a:xfrm>
              <a:off x="54744" y="142479"/>
              <a:ext cx="3810001" cy="3174998"/>
            </a:xfrm>
            <a:prstGeom prst="roundRect">
              <a:avLst>
                <a:gd fmla="val 12304" name="adj"/>
              </a:avLst>
            </a:prstGeom>
            <a:solidFill>
              <a:srgbClr val="FF59EB"/>
            </a:solidFill>
            <a:ln cap="flat" cmpd="sng" w="38100">
              <a:solidFill>
                <a:srgbClr val="3945C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81" name="Google Shape;481;p56"/>
            <p:cNvSpPr/>
            <p:nvPr/>
          </p:nvSpPr>
          <p:spPr>
            <a:xfrm>
              <a:off x="121399" y="0"/>
              <a:ext cx="3810001" cy="3175000"/>
            </a:xfrm>
            <a:prstGeom prst="roundRect">
              <a:avLst>
                <a:gd fmla="val 12304" name="adj"/>
              </a:avLst>
            </a:prstGeom>
            <a:solidFill>
              <a:srgbClr val="FFFFFF"/>
            </a:solidFill>
            <a:ln cap="flat" cmpd="sng" w="38100">
              <a:solidFill>
                <a:srgbClr val="3945C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descr="Uma imagem contendo Texto&#10;&#10;Descrição gerada automaticamente" id="482" name="Google Shape;48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7988" y="1586042"/>
            <a:ext cx="7086600" cy="2900798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6"/>
          <p:cNvSpPr txBox="1"/>
          <p:nvPr/>
        </p:nvSpPr>
        <p:spPr>
          <a:xfrm>
            <a:off x="1781186" y="312898"/>
            <a:ext cx="5220663" cy="769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3400" u="none" cap="none" strike="noStrike">
                <a:solidFill>
                  <a:srgbClr val="2F42D3"/>
                </a:solidFill>
                <a:latin typeface="DM Sans"/>
                <a:ea typeface="DM Sans"/>
                <a:cs typeface="DM Sans"/>
                <a:sym typeface="DM Sans"/>
              </a:rPr>
              <a:t>Estruturas </a:t>
            </a:r>
            <a:endParaRPr sz="500"/>
          </a:p>
        </p:txBody>
      </p:sp>
      <p:pic>
        <p:nvPicPr>
          <p:cNvPr descr="Image" id="484" name="Google Shape;484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799191" y="274728"/>
            <a:ext cx="726798" cy="888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9" name="Google Shape;489;p57"/>
          <p:cNvGrpSpPr/>
          <p:nvPr/>
        </p:nvGrpSpPr>
        <p:grpSpPr>
          <a:xfrm>
            <a:off x="718986" y="1393723"/>
            <a:ext cx="7919882" cy="3672350"/>
            <a:chOff x="27265" y="0"/>
            <a:chExt cx="3904135" cy="3346950"/>
          </a:xfrm>
        </p:grpSpPr>
        <p:sp>
          <p:nvSpPr>
            <p:cNvPr id="490" name="Google Shape;490;p57"/>
            <p:cNvSpPr/>
            <p:nvPr/>
          </p:nvSpPr>
          <p:spPr>
            <a:xfrm>
              <a:off x="27265" y="171949"/>
              <a:ext cx="3810000" cy="3175001"/>
            </a:xfrm>
            <a:prstGeom prst="roundRect">
              <a:avLst>
                <a:gd fmla="val 12304" name="adj"/>
              </a:avLst>
            </a:prstGeom>
            <a:solidFill>
              <a:srgbClr val="FFF300"/>
            </a:solidFill>
            <a:ln cap="flat" cmpd="sng" w="38100">
              <a:solidFill>
                <a:srgbClr val="3945C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91" name="Google Shape;491;p57"/>
            <p:cNvSpPr/>
            <p:nvPr/>
          </p:nvSpPr>
          <p:spPr>
            <a:xfrm>
              <a:off x="71103" y="92074"/>
              <a:ext cx="3810001" cy="3174998"/>
            </a:xfrm>
            <a:prstGeom prst="roundRect">
              <a:avLst>
                <a:gd fmla="val 12304" name="adj"/>
              </a:avLst>
            </a:prstGeom>
            <a:solidFill>
              <a:srgbClr val="FF59EB"/>
            </a:solidFill>
            <a:ln cap="flat" cmpd="sng" w="38100">
              <a:solidFill>
                <a:srgbClr val="3945C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92" name="Google Shape;492;p57"/>
            <p:cNvSpPr/>
            <p:nvPr/>
          </p:nvSpPr>
          <p:spPr>
            <a:xfrm>
              <a:off x="121399" y="0"/>
              <a:ext cx="3810001" cy="3175000"/>
            </a:xfrm>
            <a:prstGeom prst="roundRect">
              <a:avLst>
                <a:gd fmla="val 12304" name="adj"/>
              </a:avLst>
            </a:prstGeom>
            <a:solidFill>
              <a:srgbClr val="FFFFFF"/>
            </a:solidFill>
            <a:ln cap="flat" cmpd="sng" w="38100">
              <a:solidFill>
                <a:srgbClr val="3945C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493" name="Google Shape;493;p57"/>
          <p:cNvSpPr txBox="1"/>
          <p:nvPr/>
        </p:nvSpPr>
        <p:spPr>
          <a:xfrm>
            <a:off x="1723815" y="425986"/>
            <a:ext cx="7950508" cy="769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34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Enumerações ou ENUM</a:t>
            </a:r>
            <a:endParaRPr sz="500"/>
          </a:p>
        </p:txBody>
      </p:sp>
      <p:pic>
        <p:nvPicPr>
          <p:cNvPr descr="Image" id="494" name="Google Shape;49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799191" y="274728"/>
            <a:ext cx="726798" cy="888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erface gráfica do usuário, Aplicativo&#10;&#10;Descrição gerada automaticamente" id="495" name="Google Shape;495;p57"/>
          <p:cNvPicPr preferRelativeResize="0"/>
          <p:nvPr/>
        </p:nvPicPr>
        <p:blipFill rotWithShape="1">
          <a:blip r:embed="rId4">
            <a:alphaModFix/>
          </a:blip>
          <a:srcRect b="19218" l="0" r="0" t="0"/>
          <a:stretch/>
        </p:blipFill>
        <p:spPr>
          <a:xfrm>
            <a:off x="1526458" y="1727981"/>
            <a:ext cx="6415295" cy="3135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8"/>
          <p:cNvSpPr/>
          <p:nvPr/>
        </p:nvSpPr>
        <p:spPr>
          <a:xfrm flipH="1" rot="10800000">
            <a:off x="739891" y="1348197"/>
            <a:ext cx="7529281" cy="1246488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3D58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3D58E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01" name="Google Shape;501;p58"/>
          <p:cNvGrpSpPr/>
          <p:nvPr/>
        </p:nvGrpSpPr>
        <p:grpSpPr>
          <a:xfrm rot="-5400000">
            <a:off x="3503155" y="-65084"/>
            <a:ext cx="2267818" cy="7818018"/>
            <a:chOff x="2370125" y="9330394"/>
            <a:chExt cx="3247506" cy="1798429"/>
          </a:xfrm>
        </p:grpSpPr>
        <p:sp>
          <p:nvSpPr>
            <p:cNvPr id="502" name="Google Shape;502;p58"/>
            <p:cNvSpPr/>
            <p:nvPr/>
          </p:nvSpPr>
          <p:spPr>
            <a:xfrm>
              <a:off x="2370125" y="9419273"/>
              <a:ext cx="2917200" cy="1709550"/>
            </a:xfrm>
            <a:prstGeom prst="roundRect">
              <a:avLst>
                <a:gd fmla="val 8788" name="adj"/>
              </a:avLst>
            </a:prstGeom>
            <a:solidFill>
              <a:srgbClr val="FFE221"/>
            </a:solidFill>
            <a:ln cap="flat" cmpd="sng" w="28575">
              <a:solidFill>
                <a:srgbClr val="3D58E3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03" name="Google Shape;503;p58"/>
            <p:cNvSpPr/>
            <p:nvPr/>
          </p:nvSpPr>
          <p:spPr>
            <a:xfrm>
              <a:off x="2535278" y="9366880"/>
              <a:ext cx="2917200" cy="1732009"/>
            </a:xfrm>
            <a:prstGeom prst="roundRect">
              <a:avLst>
                <a:gd fmla="val 8788" name="adj"/>
              </a:avLst>
            </a:prstGeom>
            <a:solidFill>
              <a:srgbClr val="FF59EB"/>
            </a:solidFill>
            <a:ln cap="flat" cmpd="sng" w="28575">
              <a:solidFill>
                <a:srgbClr val="3D58E3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04" name="Google Shape;504;p58"/>
            <p:cNvSpPr/>
            <p:nvPr/>
          </p:nvSpPr>
          <p:spPr>
            <a:xfrm>
              <a:off x="2700431" y="9330394"/>
              <a:ext cx="2917200" cy="1732009"/>
            </a:xfrm>
            <a:prstGeom prst="roundRect">
              <a:avLst>
                <a:gd fmla="val 8788" name="adj"/>
              </a:avLst>
            </a:prstGeom>
            <a:solidFill>
              <a:srgbClr val="5DDCF9"/>
            </a:solidFill>
            <a:ln cap="flat" cmpd="sng" w="28575">
              <a:solidFill>
                <a:srgbClr val="3D58E3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505" name="Google Shape;505;p58"/>
          <p:cNvSpPr txBox="1"/>
          <p:nvPr/>
        </p:nvSpPr>
        <p:spPr>
          <a:xfrm>
            <a:off x="1626494" y="381880"/>
            <a:ext cx="6777615" cy="769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34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Fundamentos do C# - Variáveis</a:t>
            </a:r>
            <a:endParaRPr b="0" i="0" sz="36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6" name="Google Shape;506;p58"/>
          <p:cNvSpPr txBox="1"/>
          <p:nvPr/>
        </p:nvSpPr>
        <p:spPr>
          <a:xfrm>
            <a:off x="971403" y="1147666"/>
            <a:ext cx="7659408" cy="779292"/>
          </a:xfrm>
          <a:prstGeom prst="rect">
            <a:avLst/>
          </a:prstGeom>
          <a:noFill/>
          <a:ln>
            <a:noFill/>
          </a:ln>
        </p:spPr>
        <p:txBody>
          <a:bodyPr anchorCtr="0" anchor="ctr" bIns="240025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b="1" i="0" lang="pt-BR" sz="1500" u="none" cap="none" strike="noStrike">
                <a:solidFill>
                  <a:srgbClr val="3259EC"/>
                </a:solidFill>
                <a:highlight>
                  <a:srgbClr val="FFFF00"/>
                </a:highlight>
                <a:latin typeface="DM Sans"/>
                <a:ea typeface="DM Sans"/>
                <a:cs typeface="DM Sans"/>
                <a:sym typeface="DM Sans"/>
              </a:rPr>
              <a:t>Exemplos:</a:t>
            </a:r>
            <a:endParaRPr sz="500"/>
          </a:p>
        </p:txBody>
      </p:sp>
      <p:sp>
        <p:nvSpPr>
          <p:cNvPr id="507" name="Google Shape;507;p58"/>
          <p:cNvSpPr txBox="1"/>
          <p:nvPr/>
        </p:nvSpPr>
        <p:spPr>
          <a:xfrm>
            <a:off x="943394" y="2829432"/>
            <a:ext cx="7257211" cy="1877461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-222250" lvl="0" marL="215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259EC"/>
              </a:buClr>
              <a:buSzPts val="1300"/>
              <a:buFont typeface="Arial"/>
              <a:buChar char="•"/>
            </a:pPr>
            <a:r>
              <a:rPr b="0" i="0" lang="pt-BR" sz="1400" u="none" cap="none" strike="noStrike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O nome deve iniciar com letra ou “_”;</a:t>
            </a:r>
            <a:endParaRPr sz="500"/>
          </a:p>
          <a:p>
            <a:pPr indent="-222250" lvl="0" marL="215900" marR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3259EC"/>
              </a:buClr>
              <a:buSzPts val="1300"/>
              <a:buFont typeface="Arial"/>
              <a:buChar char="•"/>
            </a:pPr>
            <a:r>
              <a:rPr b="0" i="0" lang="pt-BR" sz="1400" u="none" cap="none" strike="noStrike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Não são permitidos espaços no nome;</a:t>
            </a:r>
            <a:endParaRPr sz="500"/>
          </a:p>
          <a:p>
            <a:pPr indent="-222250" lvl="0" marL="215900" marR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3259EC"/>
              </a:buClr>
              <a:buSzPts val="1300"/>
              <a:buFont typeface="Arial"/>
              <a:buChar char="•"/>
            </a:pPr>
            <a:r>
              <a:rPr b="0" i="0" lang="pt-BR" sz="1400" u="none" cap="none" strike="noStrike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Não são permitidos caracteres de pontuação;</a:t>
            </a:r>
            <a:endParaRPr sz="500"/>
          </a:p>
          <a:p>
            <a:pPr indent="-222250" lvl="0" marL="215900" marR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3259EC"/>
              </a:buClr>
              <a:buSzPts val="1300"/>
              <a:buFont typeface="Arial"/>
              <a:buChar char="•"/>
            </a:pPr>
            <a:r>
              <a:rPr b="0" i="0" lang="pt-BR" sz="1400" u="none" cap="none" strike="noStrike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Podem ser utilizados números;</a:t>
            </a:r>
            <a:endParaRPr sz="500"/>
          </a:p>
          <a:p>
            <a:pPr indent="-222250" lvl="0" marL="215900" marR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3259EC"/>
              </a:buClr>
              <a:buSzPts val="1300"/>
              <a:buFont typeface="Arial"/>
              <a:buChar char="•"/>
            </a:pPr>
            <a:r>
              <a:rPr b="0" i="0" lang="pt-BR" sz="1400" u="none" cap="none" strike="noStrike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Não podem ser utilizadas palavras reservadas como nome;</a:t>
            </a:r>
            <a:endParaRPr sz="500"/>
          </a:p>
          <a:p>
            <a:pPr indent="-222250" lvl="0" marL="215900" marR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3259EC"/>
              </a:buClr>
              <a:buSzPts val="1300"/>
              <a:buFont typeface="Arial"/>
              <a:buChar char="•"/>
            </a:pPr>
            <a:r>
              <a:rPr b="0" i="0" lang="pt-BR" sz="1400" u="none" cap="none" strike="noStrike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O nome deve ser único no contexto;</a:t>
            </a:r>
            <a:endParaRPr b="1" i="0" sz="1400" u="none" cap="none" strike="noStrike">
              <a:solidFill>
                <a:srgbClr val="3259E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Texto&#10;&#10;Descrição gerada automaticamente" id="508" name="Google Shape;50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5529" y="1438592"/>
            <a:ext cx="5232868" cy="11165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Ícone&#10;&#10;Descrição gerada automaticamente" id="509" name="Google Shape;509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879" y="186713"/>
            <a:ext cx="1063893" cy="11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F300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9"/>
          <p:cNvSpPr txBox="1"/>
          <p:nvPr/>
        </p:nvSpPr>
        <p:spPr>
          <a:xfrm>
            <a:off x="804084" y="75342"/>
            <a:ext cx="4887450" cy="1654987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3300" u="none" cap="none" strike="noStrike">
                <a:solidFill>
                  <a:srgbClr val="3259EC"/>
                </a:solidFill>
                <a:latin typeface="DM Sans"/>
                <a:ea typeface="DM Sans"/>
                <a:cs typeface="DM Sans"/>
                <a:sym typeface="DM Sans"/>
              </a:rPr>
              <a:t>Antes, vamos entender o que é </a:t>
            </a:r>
            <a:r>
              <a:rPr b="1" i="0" lang="pt-BR" sz="3300" u="none" cap="none" strike="noStrike">
                <a:solidFill>
                  <a:srgbClr val="FF59EC"/>
                </a:solidFill>
                <a:highlight>
                  <a:srgbClr val="0000FF"/>
                </a:highlight>
                <a:latin typeface="DM Sans"/>
                <a:ea typeface="DM Sans"/>
                <a:cs typeface="DM Sans"/>
                <a:sym typeface="DM Sans"/>
              </a:rPr>
              <a:t>versionamento.</a:t>
            </a:r>
            <a:endParaRPr b="0" i="0" sz="500" u="none" cap="none" strike="noStrike">
              <a:solidFill>
                <a:srgbClr val="FF59EC"/>
              </a:solidFill>
              <a:highlight>
                <a:srgbClr val="000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pt-BR" sz="5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</a:br>
            <a:endParaRPr b="0" i="0" sz="5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5" name="Google Shape;515;p59"/>
          <p:cNvSpPr txBox="1"/>
          <p:nvPr/>
        </p:nvSpPr>
        <p:spPr>
          <a:xfrm>
            <a:off x="804084" y="1611034"/>
            <a:ext cx="7618397" cy="1119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0025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rgbClr val="3259EC"/>
                </a:solidFill>
                <a:latin typeface="DM Sans"/>
                <a:ea typeface="DM Sans"/>
                <a:cs typeface="DM Sans"/>
                <a:sym typeface="DM Sans"/>
              </a:rPr>
              <a:t>Como o próprio nome sugere, </a:t>
            </a:r>
            <a:r>
              <a:rPr b="1" i="0" lang="pt-BR" sz="1800" u="none" cap="none" strike="noStrike">
                <a:solidFill>
                  <a:srgbClr val="3259EC"/>
                </a:solidFill>
                <a:latin typeface="DM Sans"/>
                <a:ea typeface="DM Sans"/>
                <a:cs typeface="DM Sans"/>
                <a:sym typeface="DM Sans"/>
              </a:rPr>
              <a:t>versionamento</a:t>
            </a:r>
            <a:r>
              <a:rPr b="0" i="0" lang="pt-BR" sz="1800" u="none" cap="none" strike="noStrike">
                <a:solidFill>
                  <a:srgbClr val="3259EC"/>
                </a:solidFill>
                <a:latin typeface="DM Sans"/>
                <a:ea typeface="DM Sans"/>
                <a:cs typeface="DM Sans"/>
                <a:sym typeface="DM Sans"/>
              </a:rPr>
              <a:t> é a tarefa de </a:t>
            </a:r>
            <a:r>
              <a:rPr b="0" i="0" lang="pt-BR" sz="1800" u="none" cap="none" strike="noStrike">
                <a:solidFill>
                  <a:srgbClr val="3259EC"/>
                </a:solidFill>
                <a:highlight>
                  <a:srgbClr val="FF59EC"/>
                </a:highlight>
                <a:latin typeface="DM Sans"/>
                <a:ea typeface="DM Sans"/>
                <a:cs typeface="DM Sans"/>
                <a:sym typeface="DM Sans"/>
              </a:rPr>
              <a:t>manter e controlar algo por meio de </a:t>
            </a:r>
            <a:r>
              <a:rPr b="1" i="0" lang="pt-BR" sz="1800" u="none" cap="none" strike="noStrike">
                <a:solidFill>
                  <a:srgbClr val="3259EC"/>
                </a:solidFill>
                <a:highlight>
                  <a:srgbClr val="FF59EC"/>
                </a:highlight>
                <a:latin typeface="DM Sans"/>
                <a:ea typeface="DM Sans"/>
                <a:cs typeface="DM Sans"/>
                <a:sym typeface="DM Sans"/>
              </a:rPr>
              <a:t>versões.</a:t>
            </a:r>
            <a:r>
              <a:rPr b="0" i="0" lang="pt-BR" sz="1800" u="none" cap="none" strike="noStrike">
                <a:solidFill>
                  <a:srgbClr val="3259EC"/>
                </a:solidFill>
                <a:latin typeface="DM Sans"/>
                <a:ea typeface="DM Sans"/>
                <a:cs typeface="DM Sans"/>
                <a:sym typeface="DM Sans"/>
              </a:rPr>
              <a:t>  Como </a:t>
            </a:r>
            <a:r>
              <a:rPr b="1" i="0" lang="pt-BR" sz="1800" u="none" cap="none" strike="noStrike">
                <a:solidFill>
                  <a:srgbClr val="3259EC"/>
                </a:solidFill>
                <a:latin typeface="DM Sans"/>
                <a:ea typeface="DM Sans"/>
                <a:cs typeface="DM Sans"/>
                <a:sym typeface="DM Sans"/>
              </a:rPr>
              <a:t>versão</a:t>
            </a:r>
            <a:r>
              <a:rPr b="0" i="0" lang="pt-BR" sz="1800" u="none" cap="none" strike="noStrike">
                <a:solidFill>
                  <a:srgbClr val="3259EC"/>
                </a:solidFill>
                <a:latin typeface="DM Sans"/>
                <a:ea typeface="DM Sans"/>
                <a:cs typeface="DM Sans"/>
                <a:sym typeface="DM Sans"/>
              </a:rPr>
              <a:t> podemos entender: um determinado conteúdo (seja código ou não) em determinado momento. Exemplos de versionamento:</a:t>
            </a:r>
            <a:endParaRPr b="0" i="0" sz="1800" u="none" cap="none" strike="noStrike">
              <a:solidFill>
                <a:srgbClr val="3259EC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16" name="Google Shape;516;p59"/>
          <p:cNvGrpSpPr/>
          <p:nvPr/>
        </p:nvGrpSpPr>
        <p:grpSpPr>
          <a:xfrm>
            <a:off x="1328680" y="2792630"/>
            <a:ext cx="6600858" cy="745078"/>
            <a:chOff x="6479750" y="963465"/>
            <a:chExt cx="16669889" cy="1711317"/>
          </a:xfrm>
        </p:grpSpPr>
        <p:sp>
          <p:nvSpPr>
            <p:cNvPr id="517" name="Google Shape;517;p59"/>
            <p:cNvSpPr/>
            <p:nvPr/>
          </p:nvSpPr>
          <p:spPr>
            <a:xfrm>
              <a:off x="6479750" y="1462482"/>
              <a:ext cx="15935100" cy="1212300"/>
            </a:xfrm>
            <a:prstGeom prst="roundRect">
              <a:avLst>
                <a:gd fmla="val 8788" name="adj"/>
              </a:avLst>
            </a:prstGeom>
            <a:solidFill>
              <a:srgbClr val="3D58E3"/>
            </a:solidFill>
            <a:ln cap="flat" cmpd="sng" w="28575">
              <a:solidFill>
                <a:srgbClr val="3D58E3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18" name="Google Shape;518;p59"/>
            <p:cNvSpPr/>
            <p:nvPr/>
          </p:nvSpPr>
          <p:spPr>
            <a:xfrm>
              <a:off x="6756037" y="1217465"/>
              <a:ext cx="15935100" cy="1212300"/>
            </a:xfrm>
            <a:prstGeom prst="roundRect">
              <a:avLst>
                <a:gd fmla="val 8788" name="adj"/>
              </a:avLst>
            </a:prstGeom>
            <a:solidFill>
              <a:srgbClr val="5DDCF9"/>
            </a:solidFill>
            <a:ln cap="flat" cmpd="sng" w="28575">
              <a:solidFill>
                <a:srgbClr val="3D58E3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19" name="Google Shape;519;p59"/>
            <p:cNvSpPr/>
            <p:nvPr/>
          </p:nvSpPr>
          <p:spPr>
            <a:xfrm>
              <a:off x="7037527" y="963466"/>
              <a:ext cx="15935100" cy="1212300"/>
            </a:xfrm>
            <a:prstGeom prst="roundRect">
              <a:avLst>
                <a:gd fmla="val 8788" name="adj"/>
              </a:avLst>
            </a:prstGeom>
            <a:solidFill>
              <a:srgbClr val="FFFFFF"/>
            </a:solidFill>
            <a:ln cap="flat" cmpd="sng" w="28575">
              <a:solidFill>
                <a:srgbClr val="3D58E3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20" name="Google Shape;520;p59"/>
            <p:cNvSpPr txBox="1"/>
            <p:nvPr/>
          </p:nvSpPr>
          <p:spPr>
            <a:xfrm>
              <a:off x="7219639" y="963465"/>
              <a:ext cx="15930000" cy="12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59EB"/>
                </a:buClr>
                <a:buSzPts val="3000"/>
                <a:buFont typeface="DM Sans"/>
                <a:buNone/>
              </a:pPr>
              <a:r>
                <a:rPr b="1" i="0" lang="pt-BR" sz="1800" u="none" cap="none" strike="noStrike">
                  <a:solidFill>
                    <a:srgbClr val="FF59EC"/>
                  </a:solidFill>
                  <a:latin typeface="DM Sans"/>
                  <a:ea typeface="DM Sans"/>
                  <a:cs typeface="DM Sans"/>
                  <a:sym typeface="DM Sans"/>
                </a:rPr>
                <a:t>Histórico de um documento.</a:t>
              </a:r>
              <a:endParaRPr sz="500"/>
            </a:p>
          </p:txBody>
        </p:sp>
      </p:grpSp>
      <p:grpSp>
        <p:nvGrpSpPr>
          <p:cNvPr id="521" name="Google Shape;521;p59"/>
          <p:cNvGrpSpPr/>
          <p:nvPr/>
        </p:nvGrpSpPr>
        <p:grpSpPr>
          <a:xfrm>
            <a:off x="1326660" y="3537708"/>
            <a:ext cx="6530765" cy="745078"/>
            <a:chOff x="6479750" y="963465"/>
            <a:chExt cx="16492877" cy="1711317"/>
          </a:xfrm>
        </p:grpSpPr>
        <p:sp>
          <p:nvSpPr>
            <p:cNvPr id="522" name="Google Shape;522;p59"/>
            <p:cNvSpPr/>
            <p:nvPr/>
          </p:nvSpPr>
          <p:spPr>
            <a:xfrm>
              <a:off x="6479750" y="1462482"/>
              <a:ext cx="15935100" cy="1212300"/>
            </a:xfrm>
            <a:prstGeom prst="roundRect">
              <a:avLst>
                <a:gd fmla="val 8788" name="adj"/>
              </a:avLst>
            </a:prstGeom>
            <a:solidFill>
              <a:srgbClr val="3D58E3"/>
            </a:solidFill>
            <a:ln cap="flat" cmpd="sng" w="28575">
              <a:solidFill>
                <a:srgbClr val="3D58E3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23" name="Google Shape;523;p59"/>
            <p:cNvSpPr/>
            <p:nvPr/>
          </p:nvSpPr>
          <p:spPr>
            <a:xfrm>
              <a:off x="6756037" y="1217465"/>
              <a:ext cx="15935100" cy="1212300"/>
            </a:xfrm>
            <a:prstGeom prst="roundRect">
              <a:avLst>
                <a:gd fmla="val 8788" name="adj"/>
              </a:avLst>
            </a:prstGeom>
            <a:solidFill>
              <a:srgbClr val="5DDCF9"/>
            </a:solidFill>
            <a:ln cap="flat" cmpd="sng" w="28575">
              <a:solidFill>
                <a:srgbClr val="3D58E3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24" name="Google Shape;524;p59"/>
            <p:cNvSpPr/>
            <p:nvPr/>
          </p:nvSpPr>
          <p:spPr>
            <a:xfrm>
              <a:off x="7037527" y="963466"/>
              <a:ext cx="15935100" cy="1212300"/>
            </a:xfrm>
            <a:prstGeom prst="roundRect">
              <a:avLst>
                <a:gd fmla="val 8788" name="adj"/>
              </a:avLst>
            </a:prstGeom>
            <a:solidFill>
              <a:srgbClr val="FFFFFF"/>
            </a:solidFill>
            <a:ln cap="flat" cmpd="sng" w="28575">
              <a:solidFill>
                <a:srgbClr val="3D58E3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25" name="Google Shape;525;p59"/>
            <p:cNvSpPr txBox="1"/>
            <p:nvPr/>
          </p:nvSpPr>
          <p:spPr>
            <a:xfrm>
              <a:off x="7037527" y="963465"/>
              <a:ext cx="15930000" cy="12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59EB"/>
                </a:buClr>
                <a:buSzPts val="3000"/>
                <a:buFont typeface="DM Sans"/>
                <a:buNone/>
              </a:pPr>
              <a:r>
                <a:rPr b="1" i="0" lang="pt-BR" sz="1800" u="none" cap="none" strike="noStrike">
                  <a:solidFill>
                    <a:srgbClr val="FF59EC"/>
                  </a:solidFill>
                  <a:latin typeface="DM Sans"/>
                  <a:ea typeface="DM Sans"/>
                  <a:cs typeface="DM Sans"/>
                  <a:sym typeface="DM Sans"/>
                </a:rPr>
                <a:t>Versão de atualização de um jogo </a:t>
              </a:r>
              <a:endParaRPr sz="500"/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59EB"/>
                </a:buClr>
                <a:buSzPts val="3000"/>
                <a:buFont typeface="DM Sans"/>
                <a:buNone/>
              </a:pPr>
              <a:r>
                <a:rPr b="1" i="0" lang="pt-BR" sz="1800" u="none" cap="none" strike="noStrike">
                  <a:solidFill>
                    <a:srgbClr val="FF59EC"/>
                  </a:solidFill>
                  <a:latin typeface="DM Sans"/>
                  <a:ea typeface="DM Sans"/>
                  <a:cs typeface="DM Sans"/>
                  <a:sym typeface="DM Sans"/>
                </a:rPr>
                <a:t>(já ouviram falar em patch?).</a:t>
              </a:r>
              <a:endParaRPr sz="500"/>
            </a:p>
          </p:txBody>
        </p:sp>
      </p:grpSp>
      <p:grpSp>
        <p:nvGrpSpPr>
          <p:cNvPr id="526" name="Google Shape;526;p59"/>
          <p:cNvGrpSpPr/>
          <p:nvPr/>
        </p:nvGrpSpPr>
        <p:grpSpPr>
          <a:xfrm>
            <a:off x="1324641" y="4282786"/>
            <a:ext cx="6530765" cy="745078"/>
            <a:chOff x="6479750" y="963465"/>
            <a:chExt cx="16492877" cy="1711317"/>
          </a:xfrm>
        </p:grpSpPr>
        <p:sp>
          <p:nvSpPr>
            <p:cNvPr id="527" name="Google Shape;527;p59"/>
            <p:cNvSpPr/>
            <p:nvPr/>
          </p:nvSpPr>
          <p:spPr>
            <a:xfrm>
              <a:off x="6479750" y="1462482"/>
              <a:ext cx="15935100" cy="1212300"/>
            </a:xfrm>
            <a:prstGeom prst="roundRect">
              <a:avLst>
                <a:gd fmla="val 8788" name="adj"/>
              </a:avLst>
            </a:prstGeom>
            <a:solidFill>
              <a:srgbClr val="3D58E3"/>
            </a:solidFill>
            <a:ln cap="flat" cmpd="sng" w="28575">
              <a:solidFill>
                <a:srgbClr val="3D58E3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28" name="Google Shape;528;p59"/>
            <p:cNvSpPr/>
            <p:nvPr/>
          </p:nvSpPr>
          <p:spPr>
            <a:xfrm>
              <a:off x="6756037" y="1217465"/>
              <a:ext cx="15935100" cy="1212300"/>
            </a:xfrm>
            <a:prstGeom prst="roundRect">
              <a:avLst>
                <a:gd fmla="val 8788" name="adj"/>
              </a:avLst>
            </a:prstGeom>
            <a:solidFill>
              <a:srgbClr val="5DDCF9"/>
            </a:solidFill>
            <a:ln cap="flat" cmpd="sng" w="28575">
              <a:solidFill>
                <a:srgbClr val="3D58E3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29" name="Google Shape;529;p59"/>
            <p:cNvSpPr/>
            <p:nvPr/>
          </p:nvSpPr>
          <p:spPr>
            <a:xfrm>
              <a:off x="7037527" y="963466"/>
              <a:ext cx="15935100" cy="1212300"/>
            </a:xfrm>
            <a:prstGeom prst="roundRect">
              <a:avLst>
                <a:gd fmla="val 8788" name="adj"/>
              </a:avLst>
            </a:prstGeom>
            <a:solidFill>
              <a:srgbClr val="FFFFFF"/>
            </a:solidFill>
            <a:ln cap="flat" cmpd="sng" w="28575">
              <a:solidFill>
                <a:srgbClr val="3D58E3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30" name="Google Shape;530;p59"/>
            <p:cNvSpPr txBox="1"/>
            <p:nvPr/>
          </p:nvSpPr>
          <p:spPr>
            <a:xfrm>
              <a:off x="7037527" y="963465"/>
              <a:ext cx="15930000" cy="12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59EB"/>
                </a:buClr>
                <a:buSzPts val="3000"/>
                <a:buFont typeface="DM Sans"/>
                <a:buNone/>
              </a:pPr>
              <a:r>
                <a:rPr b="1" i="0" lang="pt-BR" sz="1800" u="none" cap="none" strike="noStrike">
                  <a:solidFill>
                    <a:srgbClr val="FF59EC"/>
                  </a:solidFill>
                  <a:latin typeface="DM Sans"/>
                  <a:ea typeface="DM Sans"/>
                  <a:cs typeface="DM Sans"/>
                  <a:sym typeface="DM Sans"/>
                </a:rPr>
                <a:t>Atualização de segurança de um aplicativo.</a:t>
              </a:r>
              <a:endParaRPr sz="500"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0"/>
          <p:cNvSpPr txBox="1"/>
          <p:nvPr/>
        </p:nvSpPr>
        <p:spPr>
          <a:xfrm>
            <a:off x="888797" y="431615"/>
            <a:ext cx="3712500" cy="1181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DM Sans"/>
              <a:buNone/>
            </a:pPr>
            <a:r>
              <a:rPr b="1" i="0" lang="pt-BR" sz="3400" u="none" cap="none" strike="noStrike">
                <a:solidFill>
                  <a:srgbClr val="3259EC"/>
                </a:solidFill>
                <a:latin typeface="DM Sans"/>
                <a:ea typeface="DM Sans"/>
                <a:cs typeface="DM Sans"/>
                <a:sym typeface="DM Sans"/>
              </a:rPr>
              <a:t>Bla bla bla bla </a:t>
            </a:r>
            <a:endParaRPr b="0" i="0" sz="500" u="none" cap="none" strike="noStrike">
              <a:solidFill>
                <a:srgbClr val="3259E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6" name="Google Shape;536;p60"/>
          <p:cNvGrpSpPr/>
          <p:nvPr/>
        </p:nvGrpSpPr>
        <p:grpSpPr>
          <a:xfrm>
            <a:off x="4409194" y="1836148"/>
            <a:ext cx="1326265" cy="521036"/>
            <a:chOff x="6551916" y="3974304"/>
            <a:chExt cx="17311337" cy="1691950"/>
          </a:xfrm>
        </p:grpSpPr>
        <p:sp>
          <p:nvSpPr>
            <p:cNvPr id="537" name="Google Shape;537;p60"/>
            <p:cNvSpPr/>
            <p:nvPr/>
          </p:nvSpPr>
          <p:spPr>
            <a:xfrm>
              <a:off x="6551916" y="4453954"/>
              <a:ext cx="15935100" cy="1212300"/>
            </a:xfrm>
            <a:prstGeom prst="roundRect">
              <a:avLst>
                <a:gd fmla="val 8788" name="adj"/>
              </a:avLst>
            </a:prstGeom>
            <a:solidFill>
              <a:srgbClr val="FF59EB"/>
            </a:solidFill>
            <a:ln cap="flat" cmpd="sng" w="28575">
              <a:solidFill>
                <a:srgbClr val="2E39B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38" name="Google Shape;538;p60"/>
            <p:cNvSpPr/>
            <p:nvPr/>
          </p:nvSpPr>
          <p:spPr>
            <a:xfrm>
              <a:off x="7237401" y="4218620"/>
              <a:ext cx="15935100" cy="1212300"/>
            </a:xfrm>
            <a:prstGeom prst="roundRect">
              <a:avLst>
                <a:gd fmla="val 8788" name="adj"/>
              </a:avLst>
            </a:prstGeom>
            <a:solidFill>
              <a:srgbClr val="5DDCF9"/>
            </a:solidFill>
            <a:ln cap="flat" cmpd="sng" w="28575">
              <a:solidFill>
                <a:srgbClr val="3D58E3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39" name="Google Shape;539;p60"/>
            <p:cNvSpPr/>
            <p:nvPr/>
          </p:nvSpPr>
          <p:spPr>
            <a:xfrm>
              <a:off x="7928090" y="3974304"/>
              <a:ext cx="15935100" cy="1212300"/>
            </a:xfrm>
            <a:prstGeom prst="roundRect">
              <a:avLst>
                <a:gd fmla="val 8788" name="adj"/>
              </a:avLst>
            </a:prstGeom>
            <a:solidFill>
              <a:srgbClr val="FFFFFF"/>
            </a:solidFill>
            <a:ln cap="flat" cmpd="sng" w="28575">
              <a:solidFill>
                <a:srgbClr val="3D58E3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40" name="Google Shape;540;p60"/>
            <p:cNvSpPr txBox="1"/>
            <p:nvPr/>
          </p:nvSpPr>
          <p:spPr>
            <a:xfrm>
              <a:off x="7928154" y="4027545"/>
              <a:ext cx="15935100" cy="12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59EB"/>
                </a:buClr>
                <a:buSzPts val="3000"/>
                <a:buFont typeface="DM Sans"/>
                <a:buNone/>
              </a:pPr>
              <a:r>
                <a:rPr b="1" i="0" lang="pt-BR" sz="1800" u="none" cap="none" strike="noStrike">
                  <a:solidFill>
                    <a:srgbClr val="3359FA"/>
                  </a:solidFill>
                  <a:latin typeface="DM Sans"/>
                  <a:ea typeface="DM Sans"/>
                  <a:cs typeface="DM Sans"/>
                  <a:sym typeface="DM Sans"/>
                </a:rPr>
                <a:t>Blue</a:t>
              </a:r>
              <a:endParaRPr b="0" i="0" sz="1800" u="none" cap="none" strike="noStrike">
                <a:solidFill>
                  <a:srgbClr val="3359F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41" name="Google Shape;541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4890" y="2934603"/>
            <a:ext cx="778369" cy="19365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2" name="Google Shape;542;p60"/>
          <p:cNvGrpSpPr/>
          <p:nvPr/>
        </p:nvGrpSpPr>
        <p:grpSpPr>
          <a:xfrm>
            <a:off x="5870252" y="3230437"/>
            <a:ext cx="255983" cy="255984"/>
            <a:chOff x="11396418" y="8517711"/>
            <a:chExt cx="682622" cy="682623"/>
          </a:xfrm>
        </p:grpSpPr>
        <p:pic>
          <p:nvPicPr>
            <p:cNvPr id="543" name="Google Shape;543;p6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 rot="2700000">
              <a:off x="11522951" y="8548993"/>
              <a:ext cx="285750" cy="476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" name="Google Shape;544;p6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 rot="-8100000">
              <a:off x="11666758" y="8692801"/>
              <a:ext cx="285750" cy="476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5" name="Google Shape;545;p60"/>
          <p:cNvGrpSpPr/>
          <p:nvPr/>
        </p:nvGrpSpPr>
        <p:grpSpPr>
          <a:xfrm>
            <a:off x="4409195" y="2476639"/>
            <a:ext cx="1326260" cy="521036"/>
            <a:chOff x="6551916" y="3974304"/>
            <a:chExt cx="17311273" cy="1691950"/>
          </a:xfrm>
        </p:grpSpPr>
        <p:sp>
          <p:nvSpPr>
            <p:cNvPr id="546" name="Google Shape;546;p60"/>
            <p:cNvSpPr/>
            <p:nvPr/>
          </p:nvSpPr>
          <p:spPr>
            <a:xfrm>
              <a:off x="6551916" y="4453954"/>
              <a:ext cx="15935100" cy="1212300"/>
            </a:xfrm>
            <a:prstGeom prst="roundRect">
              <a:avLst>
                <a:gd fmla="val 8788" name="adj"/>
              </a:avLst>
            </a:prstGeom>
            <a:solidFill>
              <a:srgbClr val="ECECEC"/>
            </a:solidFill>
            <a:ln cap="flat" cmpd="sng" w="28575">
              <a:solidFill>
                <a:srgbClr val="2E39B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47" name="Google Shape;547;p60"/>
            <p:cNvSpPr/>
            <p:nvPr/>
          </p:nvSpPr>
          <p:spPr>
            <a:xfrm>
              <a:off x="7237401" y="4218620"/>
              <a:ext cx="15935100" cy="1212300"/>
            </a:xfrm>
            <a:prstGeom prst="roundRect">
              <a:avLst>
                <a:gd fmla="val 8788" name="adj"/>
              </a:avLst>
            </a:prstGeom>
            <a:solidFill>
              <a:srgbClr val="5DDCF9"/>
            </a:solidFill>
            <a:ln cap="flat" cmpd="sng" w="28575">
              <a:solidFill>
                <a:srgbClr val="3D58E3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48" name="Google Shape;548;p60"/>
            <p:cNvSpPr/>
            <p:nvPr/>
          </p:nvSpPr>
          <p:spPr>
            <a:xfrm>
              <a:off x="7928090" y="3974304"/>
              <a:ext cx="15935100" cy="1212300"/>
            </a:xfrm>
            <a:prstGeom prst="roundRect">
              <a:avLst>
                <a:gd fmla="val 8788" name="adj"/>
              </a:avLst>
            </a:prstGeom>
            <a:solidFill>
              <a:srgbClr val="FF59EC"/>
            </a:solidFill>
            <a:ln cap="flat" cmpd="sng" w="28575">
              <a:solidFill>
                <a:srgbClr val="2E39B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49" name="Google Shape;549;p60"/>
            <p:cNvSpPr txBox="1"/>
            <p:nvPr/>
          </p:nvSpPr>
          <p:spPr>
            <a:xfrm>
              <a:off x="9304340" y="4170353"/>
              <a:ext cx="13182600" cy="8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59EB"/>
                </a:buClr>
                <a:buSzPts val="3000"/>
                <a:buFont typeface="DM Sans"/>
                <a:buNone/>
              </a:pPr>
              <a:r>
                <a:rPr b="1" i="0" lang="pt-BR" sz="12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texto</a:t>
              </a:r>
              <a:endPara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0" name="Google Shape;550;p60"/>
          <p:cNvGrpSpPr/>
          <p:nvPr/>
        </p:nvGrpSpPr>
        <p:grpSpPr>
          <a:xfrm>
            <a:off x="4409195" y="3097907"/>
            <a:ext cx="1326260" cy="521036"/>
            <a:chOff x="6551916" y="3974304"/>
            <a:chExt cx="17311273" cy="1691950"/>
          </a:xfrm>
        </p:grpSpPr>
        <p:sp>
          <p:nvSpPr>
            <p:cNvPr id="551" name="Google Shape;551;p60"/>
            <p:cNvSpPr/>
            <p:nvPr/>
          </p:nvSpPr>
          <p:spPr>
            <a:xfrm>
              <a:off x="6551916" y="4453954"/>
              <a:ext cx="15935100" cy="1212300"/>
            </a:xfrm>
            <a:prstGeom prst="roundRect">
              <a:avLst>
                <a:gd fmla="val 8788" name="adj"/>
              </a:avLst>
            </a:prstGeom>
            <a:solidFill>
              <a:srgbClr val="ECECEC"/>
            </a:solidFill>
            <a:ln cap="flat" cmpd="sng" w="28575">
              <a:solidFill>
                <a:srgbClr val="2E39B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52" name="Google Shape;552;p60"/>
            <p:cNvSpPr/>
            <p:nvPr/>
          </p:nvSpPr>
          <p:spPr>
            <a:xfrm>
              <a:off x="7237401" y="4218620"/>
              <a:ext cx="15935100" cy="1212300"/>
            </a:xfrm>
            <a:prstGeom prst="roundRect">
              <a:avLst>
                <a:gd fmla="val 8788" name="adj"/>
              </a:avLst>
            </a:prstGeom>
            <a:solidFill>
              <a:srgbClr val="5DDCF9"/>
            </a:solidFill>
            <a:ln cap="flat" cmpd="sng" w="28575">
              <a:solidFill>
                <a:srgbClr val="3D58E3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53" name="Google Shape;553;p60"/>
            <p:cNvSpPr/>
            <p:nvPr/>
          </p:nvSpPr>
          <p:spPr>
            <a:xfrm>
              <a:off x="7928090" y="3974304"/>
              <a:ext cx="15935100" cy="1212300"/>
            </a:xfrm>
            <a:prstGeom prst="roundRect">
              <a:avLst>
                <a:gd fmla="val 8788" name="adj"/>
              </a:avLst>
            </a:prstGeom>
            <a:solidFill>
              <a:srgbClr val="FF59EC"/>
            </a:solidFill>
            <a:ln cap="flat" cmpd="sng" w="28575">
              <a:solidFill>
                <a:srgbClr val="2E39B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54" name="Google Shape;554;p60"/>
            <p:cNvSpPr txBox="1"/>
            <p:nvPr/>
          </p:nvSpPr>
          <p:spPr>
            <a:xfrm>
              <a:off x="9304340" y="4170353"/>
              <a:ext cx="13182600" cy="8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59EB"/>
                </a:buClr>
                <a:buSzPts val="3000"/>
                <a:buFont typeface="DM Sans"/>
                <a:buNone/>
              </a:pPr>
              <a:r>
                <a:rPr b="1" i="0" lang="pt-BR" sz="12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texto</a:t>
              </a:r>
              <a:endPara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5" name="Google Shape;555;p60"/>
          <p:cNvGrpSpPr/>
          <p:nvPr/>
        </p:nvGrpSpPr>
        <p:grpSpPr>
          <a:xfrm>
            <a:off x="4409195" y="3719176"/>
            <a:ext cx="1326260" cy="521036"/>
            <a:chOff x="6551916" y="3974304"/>
            <a:chExt cx="17311273" cy="1691950"/>
          </a:xfrm>
        </p:grpSpPr>
        <p:sp>
          <p:nvSpPr>
            <p:cNvPr id="556" name="Google Shape;556;p60"/>
            <p:cNvSpPr/>
            <p:nvPr/>
          </p:nvSpPr>
          <p:spPr>
            <a:xfrm>
              <a:off x="6551916" y="4453954"/>
              <a:ext cx="15935100" cy="1212300"/>
            </a:xfrm>
            <a:prstGeom prst="roundRect">
              <a:avLst>
                <a:gd fmla="val 8788" name="adj"/>
              </a:avLst>
            </a:prstGeom>
            <a:solidFill>
              <a:srgbClr val="ECECEC"/>
            </a:solidFill>
            <a:ln cap="flat" cmpd="sng" w="28575">
              <a:solidFill>
                <a:srgbClr val="2E39B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57" name="Google Shape;557;p60"/>
            <p:cNvSpPr/>
            <p:nvPr/>
          </p:nvSpPr>
          <p:spPr>
            <a:xfrm>
              <a:off x="7237401" y="4218620"/>
              <a:ext cx="15935100" cy="1212300"/>
            </a:xfrm>
            <a:prstGeom prst="roundRect">
              <a:avLst>
                <a:gd fmla="val 8788" name="adj"/>
              </a:avLst>
            </a:prstGeom>
            <a:solidFill>
              <a:srgbClr val="5DDCF9"/>
            </a:solidFill>
            <a:ln cap="flat" cmpd="sng" w="28575">
              <a:solidFill>
                <a:srgbClr val="3D58E3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58" name="Google Shape;558;p60"/>
            <p:cNvSpPr/>
            <p:nvPr/>
          </p:nvSpPr>
          <p:spPr>
            <a:xfrm>
              <a:off x="7928090" y="3974304"/>
              <a:ext cx="15935100" cy="1212300"/>
            </a:xfrm>
            <a:prstGeom prst="roundRect">
              <a:avLst>
                <a:gd fmla="val 8788" name="adj"/>
              </a:avLst>
            </a:prstGeom>
            <a:solidFill>
              <a:srgbClr val="FF59EC"/>
            </a:solidFill>
            <a:ln cap="flat" cmpd="sng" w="28575">
              <a:solidFill>
                <a:srgbClr val="2E39B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59" name="Google Shape;559;p60"/>
            <p:cNvSpPr txBox="1"/>
            <p:nvPr/>
          </p:nvSpPr>
          <p:spPr>
            <a:xfrm>
              <a:off x="9304340" y="4133200"/>
              <a:ext cx="13182600" cy="8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59EB"/>
                </a:buClr>
                <a:buSzPts val="3000"/>
                <a:buFont typeface="DM Sans"/>
                <a:buNone/>
              </a:pPr>
              <a:r>
                <a:rPr b="1" i="0" lang="pt-BR" sz="12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texto</a:t>
              </a:r>
              <a:endParaRPr b="0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0" name="Google Shape;560;p60"/>
          <p:cNvGrpSpPr/>
          <p:nvPr/>
        </p:nvGrpSpPr>
        <p:grpSpPr>
          <a:xfrm>
            <a:off x="4409195" y="4340444"/>
            <a:ext cx="1326260" cy="521036"/>
            <a:chOff x="6551916" y="3974304"/>
            <a:chExt cx="17311273" cy="1691950"/>
          </a:xfrm>
        </p:grpSpPr>
        <p:sp>
          <p:nvSpPr>
            <p:cNvPr id="561" name="Google Shape;561;p60"/>
            <p:cNvSpPr/>
            <p:nvPr/>
          </p:nvSpPr>
          <p:spPr>
            <a:xfrm>
              <a:off x="6551916" y="4453954"/>
              <a:ext cx="15935100" cy="1212300"/>
            </a:xfrm>
            <a:prstGeom prst="roundRect">
              <a:avLst>
                <a:gd fmla="val 8788" name="adj"/>
              </a:avLst>
            </a:prstGeom>
            <a:solidFill>
              <a:srgbClr val="ECECEC"/>
            </a:solidFill>
            <a:ln cap="flat" cmpd="sng" w="28575">
              <a:solidFill>
                <a:srgbClr val="2E39B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62" name="Google Shape;562;p60"/>
            <p:cNvSpPr/>
            <p:nvPr/>
          </p:nvSpPr>
          <p:spPr>
            <a:xfrm>
              <a:off x="7237401" y="4218620"/>
              <a:ext cx="15935100" cy="1212300"/>
            </a:xfrm>
            <a:prstGeom prst="roundRect">
              <a:avLst>
                <a:gd fmla="val 8788" name="adj"/>
              </a:avLst>
            </a:prstGeom>
            <a:solidFill>
              <a:srgbClr val="5DDCF9"/>
            </a:solidFill>
            <a:ln cap="flat" cmpd="sng" w="28575">
              <a:solidFill>
                <a:srgbClr val="3D58E3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63" name="Google Shape;563;p60"/>
            <p:cNvSpPr/>
            <p:nvPr/>
          </p:nvSpPr>
          <p:spPr>
            <a:xfrm>
              <a:off x="7928090" y="3974304"/>
              <a:ext cx="15935100" cy="1212300"/>
            </a:xfrm>
            <a:prstGeom prst="roundRect">
              <a:avLst>
                <a:gd fmla="val 8788" name="adj"/>
              </a:avLst>
            </a:prstGeom>
            <a:solidFill>
              <a:srgbClr val="FF59EC"/>
            </a:solidFill>
            <a:ln cap="flat" cmpd="sng" w="28575">
              <a:solidFill>
                <a:srgbClr val="2E39B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64" name="Google Shape;564;p60"/>
            <p:cNvSpPr txBox="1"/>
            <p:nvPr/>
          </p:nvSpPr>
          <p:spPr>
            <a:xfrm>
              <a:off x="8618712" y="4157338"/>
              <a:ext cx="14553899" cy="8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59EB"/>
                </a:buClr>
                <a:buSzPts val="3000"/>
                <a:buFont typeface="DM Sans"/>
                <a:buNone/>
              </a:pPr>
              <a:r>
                <a:rPr b="1" i="0" lang="pt-BR" sz="12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texto</a:t>
              </a:r>
              <a:endPara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5" name="Google Shape;565;p60"/>
          <p:cNvGrpSpPr/>
          <p:nvPr/>
        </p:nvGrpSpPr>
        <p:grpSpPr>
          <a:xfrm flipH="1">
            <a:off x="6261030" y="1845740"/>
            <a:ext cx="1326260" cy="521036"/>
            <a:chOff x="6551916" y="3974304"/>
            <a:chExt cx="17311273" cy="1691950"/>
          </a:xfrm>
        </p:grpSpPr>
        <p:sp>
          <p:nvSpPr>
            <p:cNvPr id="566" name="Google Shape;566;p60"/>
            <p:cNvSpPr/>
            <p:nvPr/>
          </p:nvSpPr>
          <p:spPr>
            <a:xfrm>
              <a:off x="6551916" y="4453954"/>
              <a:ext cx="15935100" cy="1212300"/>
            </a:xfrm>
            <a:prstGeom prst="roundRect">
              <a:avLst>
                <a:gd fmla="val 8788" name="adj"/>
              </a:avLst>
            </a:prstGeom>
            <a:solidFill>
              <a:srgbClr val="ECECEC"/>
            </a:solidFill>
            <a:ln cap="flat" cmpd="sng" w="28575">
              <a:solidFill>
                <a:srgbClr val="2E39B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67" name="Google Shape;567;p60"/>
            <p:cNvSpPr/>
            <p:nvPr/>
          </p:nvSpPr>
          <p:spPr>
            <a:xfrm>
              <a:off x="7237401" y="4218620"/>
              <a:ext cx="15935100" cy="1212300"/>
            </a:xfrm>
            <a:prstGeom prst="roundRect">
              <a:avLst>
                <a:gd fmla="val 8788" name="adj"/>
              </a:avLst>
            </a:prstGeom>
            <a:solidFill>
              <a:srgbClr val="FF59EC"/>
            </a:solidFill>
            <a:ln cap="flat" cmpd="sng" w="28575">
              <a:solidFill>
                <a:srgbClr val="3D58E3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68" name="Google Shape;568;p60"/>
            <p:cNvSpPr/>
            <p:nvPr/>
          </p:nvSpPr>
          <p:spPr>
            <a:xfrm>
              <a:off x="7928090" y="3974304"/>
              <a:ext cx="15935100" cy="1212300"/>
            </a:xfrm>
            <a:prstGeom prst="roundRect">
              <a:avLst>
                <a:gd fmla="val 8788" name="adj"/>
              </a:avLst>
            </a:prstGeom>
            <a:solidFill>
              <a:srgbClr val="5DDCF9"/>
            </a:solidFill>
            <a:ln cap="flat" cmpd="sng" w="28575">
              <a:solidFill>
                <a:srgbClr val="3D58E3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69" name="Google Shape;569;p60"/>
            <p:cNvSpPr txBox="1"/>
            <p:nvPr/>
          </p:nvSpPr>
          <p:spPr>
            <a:xfrm>
              <a:off x="11288936" y="4208405"/>
              <a:ext cx="9213600" cy="8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59EB"/>
                </a:buClr>
                <a:buSzPts val="3000"/>
                <a:buFont typeface="DM Sans"/>
                <a:buNone/>
              </a:pPr>
              <a:r>
                <a:rPr b="1" i="0" lang="pt-BR" sz="1800" u="none" cap="none" strike="noStrike">
                  <a:solidFill>
                    <a:srgbClr val="3359FA"/>
                  </a:solidFill>
                  <a:latin typeface="DM Sans"/>
                  <a:ea typeface="DM Sans"/>
                  <a:cs typeface="DM Sans"/>
                  <a:sym typeface="DM Sans"/>
                </a:rPr>
                <a:t>texto</a:t>
              </a:r>
              <a:endParaRPr b="0" i="0" sz="1800" u="none" cap="none" strike="noStrike">
                <a:solidFill>
                  <a:srgbClr val="3359F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0" name="Google Shape;570;p60"/>
          <p:cNvGrpSpPr/>
          <p:nvPr/>
        </p:nvGrpSpPr>
        <p:grpSpPr>
          <a:xfrm flipH="1">
            <a:off x="6261031" y="2486228"/>
            <a:ext cx="1326260" cy="521036"/>
            <a:chOff x="6551916" y="3974304"/>
            <a:chExt cx="17311273" cy="1691950"/>
          </a:xfrm>
        </p:grpSpPr>
        <p:sp>
          <p:nvSpPr>
            <p:cNvPr id="571" name="Google Shape;571;p60"/>
            <p:cNvSpPr/>
            <p:nvPr/>
          </p:nvSpPr>
          <p:spPr>
            <a:xfrm>
              <a:off x="6551916" y="4453954"/>
              <a:ext cx="15935100" cy="1212300"/>
            </a:xfrm>
            <a:prstGeom prst="roundRect">
              <a:avLst>
                <a:gd fmla="val 8788" name="adj"/>
              </a:avLst>
            </a:prstGeom>
            <a:solidFill>
              <a:srgbClr val="ECECEC"/>
            </a:solidFill>
            <a:ln cap="flat" cmpd="sng" w="28575">
              <a:solidFill>
                <a:srgbClr val="2E39B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72" name="Google Shape;572;p60"/>
            <p:cNvSpPr/>
            <p:nvPr/>
          </p:nvSpPr>
          <p:spPr>
            <a:xfrm>
              <a:off x="7237401" y="4218620"/>
              <a:ext cx="15935100" cy="1212300"/>
            </a:xfrm>
            <a:prstGeom prst="roundRect">
              <a:avLst>
                <a:gd fmla="val 8788" name="adj"/>
              </a:avLst>
            </a:prstGeom>
            <a:solidFill>
              <a:srgbClr val="5DDCF9"/>
            </a:solidFill>
            <a:ln cap="flat" cmpd="sng" w="28575">
              <a:solidFill>
                <a:srgbClr val="3D58E3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73" name="Google Shape;573;p60"/>
            <p:cNvSpPr/>
            <p:nvPr/>
          </p:nvSpPr>
          <p:spPr>
            <a:xfrm>
              <a:off x="7928090" y="3974304"/>
              <a:ext cx="15935100" cy="1212300"/>
            </a:xfrm>
            <a:prstGeom prst="roundRect">
              <a:avLst>
                <a:gd fmla="val 8788" name="adj"/>
              </a:avLst>
            </a:prstGeom>
            <a:solidFill>
              <a:srgbClr val="FF59EC"/>
            </a:solidFill>
            <a:ln cap="flat" cmpd="sng" w="28575">
              <a:solidFill>
                <a:srgbClr val="2E39B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74" name="Google Shape;574;p60"/>
            <p:cNvSpPr txBox="1"/>
            <p:nvPr/>
          </p:nvSpPr>
          <p:spPr>
            <a:xfrm>
              <a:off x="9304340" y="4170353"/>
              <a:ext cx="13182600" cy="8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59EB"/>
                </a:buClr>
                <a:buSzPts val="3000"/>
                <a:buFont typeface="DM Sans"/>
                <a:buNone/>
              </a:pPr>
              <a:r>
                <a:rPr b="1" i="0" lang="pt-BR" sz="12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texto</a:t>
              </a:r>
              <a:endPara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5" name="Google Shape;575;p60"/>
          <p:cNvGrpSpPr/>
          <p:nvPr/>
        </p:nvGrpSpPr>
        <p:grpSpPr>
          <a:xfrm flipH="1">
            <a:off x="6261031" y="3126710"/>
            <a:ext cx="1326260" cy="521036"/>
            <a:chOff x="6551916" y="3974304"/>
            <a:chExt cx="17311273" cy="1691950"/>
          </a:xfrm>
        </p:grpSpPr>
        <p:sp>
          <p:nvSpPr>
            <p:cNvPr id="576" name="Google Shape;576;p60"/>
            <p:cNvSpPr/>
            <p:nvPr/>
          </p:nvSpPr>
          <p:spPr>
            <a:xfrm>
              <a:off x="6551916" y="4453954"/>
              <a:ext cx="15935100" cy="1212300"/>
            </a:xfrm>
            <a:prstGeom prst="roundRect">
              <a:avLst>
                <a:gd fmla="val 8788" name="adj"/>
              </a:avLst>
            </a:prstGeom>
            <a:solidFill>
              <a:srgbClr val="ECECEC"/>
            </a:solidFill>
            <a:ln cap="flat" cmpd="sng" w="28575">
              <a:solidFill>
                <a:srgbClr val="2E39B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77" name="Google Shape;577;p60"/>
            <p:cNvSpPr/>
            <p:nvPr/>
          </p:nvSpPr>
          <p:spPr>
            <a:xfrm>
              <a:off x="7237401" y="4218620"/>
              <a:ext cx="15935100" cy="1212300"/>
            </a:xfrm>
            <a:prstGeom prst="roundRect">
              <a:avLst>
                <a:gd fmla="val 8788" name="adj"/>
              </a:avLst>
            </a:prstGeom>
            <a:solidFill>
              <a:srgbClr val="5DDCF9"/>
            </a:solidFill>
            <a:ln cap="flat" cmpd="sng" w="28575">
              <a:solidFill>
                <a:srgbClr val="3D58E3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78" name="Google Shape;578;p60"/>
            <p:cNvSpPr/>
            <p:nvPr/>
          </p:nvSpPr>
          <p:spPr>
            <a:xfrm>
              <a:off x="7928090" y="3974304"/>
              <a:ext cx="15935100" cy="1212300"/>
            </a:xfrm>
            <a:prstGeom prst="roundRect">
              <a:avLst>
                <a:gd fmla="val 8788" name="adj"/>
              </a:avLst>
            </a:prstGeom>
            <a:solidFill>
              <a:srgbClr val="FF59EC"/>
            </a:solidFill>
            <a:ln cap="flat" cmpd="sng" w="28575">
              <a:solidFill>
                <a:srgbClr val="2E39B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79" name="Google Shape;579;p60"/>
            <p:cNvSpPr txBox="1"/>
            <p:nvPr/>
          </p:nvSpPr>
          <p:spPr>
            <a:xfrm>
              <a:off x="9304340" y="4170353"/>
              <a:ext cx="13182600" cy="8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59EB"/>
                </a:buClr>
                <a:buSzPts val="3000"/>
                <a:buFont typeface="DM Sans"/>
                <a:buNone/>
              </a:pPr>
              <a:r>
                <a:rPr b="1" i="0" lang="pt-BR" sz="12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texto</a:t>
              </a:r>
              <a:endPara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0" name="Google Shape;580;p60"/>
          <p:cNvGrpSpPr/>
          <p:nvPr/>
        </p:nvGrpSpPr>
        <p:grpSpPr>
          <a:xfrm flipH="1">
            <a:off x="6261032" y="3767170"/>
            <a:ext cx="1326259" cy="1103948"/>
            <a:chOff x="6551928" y="3974306"/>
            <a:chExt cx="17311262" cy="1692069"/>
          </a:xfrm>
        </p:grpSpPr>
        <p:sp>
          <p:nvSpPr>
            <p:cNvPr id="581" name="Google Shape;581;p60"/>
            <p:cNvSpPr/>
            <p:nvPr/>
          </p:nvSpPr>
          <p:spPr>
            <a:xfrm>
              <a:off x="6551928" y="4353875"/>
              <a:ext cx="15935100" cy="1312500"/>
            </a:xfrm>
            <a:prstGeom prst="roundRect">
              <a:avLst>
                <a:gd fmla="val 8788" name="adj"/>
              </a:avLst>
            </a:prstGeom>
            <a:solidFill>
              <a:srgbClr val="ECECEC"/>
            </a:solidFill>
            <a:ln cap="flat" cmpd="sng" w="28575">
              <a:solidFill>
                <a:srgbClr val="2E39B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82" name="Google Shape;582;p60"/>
            <p:cNvSpPr/>
            <p:nvPr/>
          </p:nvSpPr>
          <p:spPr>
            <a:xfrm>
              <a:off x="7237440" y="4115902"/>
              <a:ext cx="15935100" cy="1438800"/>
            </a:xfrm>
            <a:prstGeom prst="roundRect">
              <a:avLst>
                <a:gd fmla="val 8788" name="adj"/>
              </a:avLst>
            </a:prstGeom>
            <a:solidFill>
              <a:srgbClr val="5DDCF9"/>
            </a:solidFill>
            <a:ln cap="flat" cmpd="sng" w="28575">
              <a:solidFill>
                <a:srgbClr val="3D58E3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83" name="Google Shape;583;p60"/>
            <p:cNvSpPr/>
            <p:nvPr/>
          </p:nvSpPr>
          <p:spPr>
            <a:xfrm>
              <a:off x="7928091" y="3974306"/>
              <a:ext cx="15935100" cy="1485900"/>
            </a:xfrm>
            <a:prstGeom prst="roundRect">
              <a:avLst>
                <a:gd fmla="val 8788" name="adj"/>
              </a:avLst>
            </a:prstGeom>
            <a:solidFill>
              <a:srgbClr val="FF59EC"/>
            </a:solidFill>
            <a:ln cap="flat" cmpd="sng" w="28575">
              <a:solidFill>
                <a:srgbClr val="2E39B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84" name="Google Shape;584;p60"/>
            <p:cNvSpPr txBox="1"/>
            <p:nvPr/>
          </p:nvSpPr>
          <p:spPr>
            <a:xfrm>
              <a:off x="9304340" y="4302207"/>
              <a:ext cx="13182600" cy="8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59EB"/>
                </a:buClr>
                <a:buSzPts val="3000"/>
                <a:buFont typeface="DM Sans"/>
                <a:buNone/>
              </a:pPr>
              <a:r>
                <a:rPr b="1" i="0" lang="pt-BR" sz="12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texto</a:t>
              </a:r>
              <a:endPara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5" name="Google Shape;585;p60"/>
          <p:cNvSpPr txBox="1"/>
          <p:nvPr/>
        </p:nvSpPr>
        <p:spPr>
          <a:xfrm>
            <a:off x="888797" y="1670063"/>
            <a:ext cx="3164850" cy="2752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DM Sans"/>
              <a:buNone/>
            </a:pPr>
            <a:r>
              <a:rPr b="0" i="0" lang="pt-BR" sz="1500" u="none" cap="none" strike="noStrike">
                <a:solidFill>
                  <a:srgbClr val="3259EC"/>
                </a:solidFill>
                <a:latin typeface="Arial"/>
                <a:ea typeface="Arial"/>
                <a:cs typeface="Arial"/>
                <a:sym typeface="Arial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</a:t>
            </a:r>
            <a:endParaRPr b="1" i="0" sz="1500" u="none" cap="none" strike="noStrike">
              <a:solidFill>
                <a:srgbClr val="3259E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4"/>
          <p:cNvSpPr txBox="1"/>
          <p:nvPr/>
        </p:nvSpPr>
        <p:spPr>
          <a:xfrm>
            <a:off x="508123" y="291067"/>
            <a:ext cx="4632000" cy="10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400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Introdução</a:t>
            </a:r>
            <a:endParaRPr b="0" i="0" sz="3600" u="none" cap="none" strike="noStrike">
              <a:solidFill>
                <a:srgbClr val="3D58E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62" name="Google Shape;162;p34"/>
          <p:cNvGrpSpPr/>
          <p:nvPr/>
        </p:nvGrpSpPr>
        <p:grpSpPr>
          <a:xfrm>
            <a:off x="534966" y="1624368"/>
            <a:ext cx="2684166" cy="3519132"/>
            <a:chOff x="534966" y="1624368"/>
            <a:chExt cx="2684166" cy="3519132"/>
          </a:xfrm>
        </p:grpSpPr>
        <p:sp>
          <p:nvSpPr>
            <p:cNvPr id="163" name="Google Shape;163;p34"/>
            <p:cNvSpPr/>
            <p:nvPr/>
          </p:nvSpPr>
          <p:spPr>
            <a:xfrm>
              <a:off x="534966" y="1811499"/>
              <a:ext cx="2475000" cy="2394600"/>
            </a:xfrm>
            <a:prstGeom prst="roundRect">
              <a:avLst>
                <a:gd fmla="val 8788" name="adj"/>
              </a:avLst>
            </a:prstGeom>
            <a:solidFill>
              <a:srgbClr val="3D58E3"/>
            </a:solidFill>
            <a:ln cap="flat" cmpd="sng" w="28575">
              <a:solidFill>
                <a:srgbClr val="3D58E3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64" name="Google Shape;164;p34"/>
            <p:cNvSpPr/>
            <p:nvPr/>
          </p:nvSpPr>
          <p:spPr>
            <a:xfrm>
              <a:off x="638573" y="1719618"/>
              <a:ext cx="2475000" cy="2394600"/>
            </a:xfrm>
            <a:prstGeom prst="roundRect">
              <a:avLst>
                <a:gd fmla="val 8788" name="adj"/>
              </a:avLst>
            </a:prstGeom>
            <a:solidFill>
              <a:srgbClr val="5DDCF9"/>
            </a:solidFill>
            <a:ln cap="flat" cmpd="sng" w="28575">
              <a:solidFill>
                <a:srgbClr val="3D58E3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65" name="Google Shape;165;p34"/>
            <p:cNvSpPr/>
            <p:nvPr/>
          </p:nvSpPr>
          <p:spPr>
            <a:xfrm>
              <a:off x="744132" y="1624368"/>
              <a:ext cx="2475000" cy="2394600"/>
            </a:xfrm>
            <a:prstGeom prst="roundRect">
              <a:avLst>
                <a:gd fmla="val 8788" name="adj"/>
              </a:avLst>
            </a:prstGeom>
            <a:solidFill>
              <a:srgbClr val="FFFFFF"/>
            </a:solidFill>
            <a:ln cap="flat" cmpd="sng" w="28575">
              <a:solidFill>
                <a:srgbClr val="3D58E3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66" name="Google Shape;166;p34"/>
            <p:cNvSpPr txBox="1"/>
            <p:nvPr/>
          </p:nvSpPr>
          <p:spPr>
            <a:xfrm>
              <a:off x="828851" y="1961145"/>
              <a:ext cx="2168400" cy="18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700">
                  <a:solidFill>
                    <a:srgbClr val="3D58E3"/>
                  </a:solidFill>
                  <a:latin typeface="DM Sans"/>
                  <a:ea typeface="DM Sans"/>
                  <a:cs typeface="DM Sans"/>
                  <a:sym typeface="DM Sans"/>
                </a:rPr>
                <a:t>Blocos de código que validam o funcionamento de seus métodos e funções</a:t>
              </a:r>
              <a:endParaRPr b="0" i="0" sz="1700" u="none" cap="none" strike="noStrike">
                <a:solidFill>
                  <a:srgbClr val="FF59EB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descr="Image" id="167" name="Google Shape;167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0800000">
              <a:off x="1512704" y="4255191"/>
              <a:ext cx="726798" cy="88830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8" name="Google Shape;168;p34"/>
          <p:cNvGrpSpPr/>
          <p:nvPr/>
        </p:nvGrpSpPr>
        <p:grpSpPr>
          <a:xfrm>
            <a:off x="3496010" y="1626053"/>
            <a:ext cx="2612467" cy="3517447"/>
            <a:chOff x="3496010" y="1626053"/>
            <a:chExt cx="2612467" cy="3517447"/>
          </a:xfrm>
        </p:grpSpPr>
        <p:sp>
          <p:nvSpPr>
            <p:cNvPr id="169" name="Google Shape;169;p34"/>
            <p:cNvSpPr/>
            <p:nvPr/>
          </p:nvSpPr>
          <p:spPr>
            <a:xfrm>
              <a:off x="3496010" y="1813184"/>
              <a:ext cx="2403300" cy="2394600"/>
            </a:xfrm>
            <a:prstGeom prst="roundRect">
              <a:avLst>
                <a:gd fmla="val 8788" name="adj"/>
              </a:avLst>
            </a:prstGeom>
            <a:solidFill>
              <a:srgbClr val="3D58E3"/>
            </a:solidFill>
            <a:ln cap="flat" cmpd="sng" w="28575">
              <a:solidFill>
                <a:srgbClr val="3D58E3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70" name="Google Shape;170;p34"/>
            <p:cNvSpPr/>
            <p:nvPr/>
          </p:nvSpPr>
          <p:spPr>
            <a:xfrm>
              <a:off x="3599617" y="1721303"/>
              <a:ext cx="2403300" cy="2394600"/>
            </a:xfrm>
            <a:prstGeom prst="roundRect">
              <a:avLst>
                <a:gd fmla="val 8788" name="adj"/>
              </a:avLst>
            </a:prstGeom>
            <a:solidFill>
              <a:srgbClr val="5DDCF9"/>
            </a:solidFill>
            <a:ln cap="flat" cmpd="sng" w="28575">
              <a:solidFill>
                <a:srgbClr val="3D58E3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71" name="Google Shape;171;p34"/>
            <p:cNvSpPr/>
            <p:nvPr/>
          </p:nvSpPr>
          <p:spPr>
            <a:xfrm>
              <a:off x="3705176" y="1626053"/>
              <a:ext cx="2403300" cy="2394600"/>
            </a:xfrm>
            <a:prstGeom prst="roundRect">
              <a:avLst>
                <a:gd fmla="val 8788" name="adj"/>
              </a:avLst>
            </a:prstGeom>
            <a:solidFill>
              <a:srgbClr val="FFFFFF"/>
            </a:solidFill>
            <a:ln cap="flat" cmpd="sng" w="28575">
              <a:solidFill>
                <a:srgbClr val="3D58E3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5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72" name="Google Shape;172;p34"/>
            <p:cNvSpPr txBox="1"/>
            <p:nvPr/>
          </p:nvSpPr>
          <p:spPr>
            <a:xfrm>
              <a:off x="3819118" y="1902967"/>
              <a:ext cx="2105400" cy="194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pt-BR" sz="1700">
                  <a:solidFill>
                    <a:srgbClr val="3D58E3"/>
                  </a:solidFill>
                  <a:latin typeface="DM Sans"/>
                  <a:ea typeface="DM Sans"/>
                  <a:cs typeface="DM Sans"/>
                  <a:sym typeface="DM Sans"/>
                </a:rPr>
                <a:t>É uma prática </a:t>
              </a:r>
              <a:r>
                <a:rPr b="1" lang="pt-BR" sz="1700">
                  <a:solidFill>
                    <a:srgbClr val="3D58E3"/>
                  </a:solidFill>
                  <a:latin typeface="DM Sans"/>
                  <a:ea typeface="DM Sans"/>
                  <a:cs typeface="DM Sans"/>
                  <a:sym typeface="DM Sans"/>
                </a:rPr>
                <a:t>imprescindível</a:t>
              </a:r>
              <a:r>
                <a:rPr lang="pt-BR" sz="1700">
                  <a:solidFill>
                    <a:srgbClr val="3D58E3"/>
                  </a:solidFill>
                  <a:latin typeface="DM Sans"/>
                  <a:ea typeface="DM Sans"/>
                  <a:cs typeface="DM Sans"/>
                  <a:sym typeface="DM Sans"/>
                </a:rPr>
                <a:t> para garantir a sustentabilidade de qualquer software</a:t>
              </a:r>
              <a:endParaRPr b="0" i="0" sz="1700" u="none" cap="none" strike="noStrike">
                <a:solidFill>
                  <a:srgbClr val="FF59EB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descr="Image" id="173" name="Google Shape;173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4437818" y="4255191"/>
              <a:ext cx="726798" cy="88830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4" name="Google Shape;174;p34"/>
          <p:cNvGrpSpPr/>
          <p:nvPr/>
        </p:nvGrpSpPr>
        <p:grpSpPr>
          <a:xfrm>
            <a:off x="6383243" y="1624369"/>
            <a:ext cx="2528167" cy="3519130"/>
            <a:chOff x="6383243" y="1624369"/>
            <a:chExt cx="2528167" cy="3519130"/>
          </a:xfrm>
        </p:grpSpPr>
        <p:sp>
          <p:nvSpPr>
            <p:cNvPr id="175" name="Google Shape;175;p34"/>
            <p:cNvSpPr/>
            <p:nvPr/>
          </p:nvSpPr>
          <p:spPr>
            <a:xfrm>
              <a:off x="6383243" y="1811500"/>
              <a:ext cx="2319000" cy="2394600"/>
            </a:xfrm>
            <a:prstGeom prst="roundRect">
              <a:avLst>
                <a:gd fmla="val 8788" name="adj"/>
              </a:avLst>
            </a:prstGeom>
            <a:solidFill>
              <a:srgbClr val="3D58E3"/>
            </a:solidFill>
            <a:ln cap="flat" cmpd="sng" w="28575">
              <a:solidFill>
                <a:srgbClr val="3D58E3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76" name="Google Shape;176;p34"/>
            <p:cNvSpPr/>
            <p:nvPr/>
          </p:nvSpPr>
          <p:spPr>
            <a:xfrm>
              <a:off x="6486851" y="1719619"/>
              <a:ext cx="2319000" cy="2394600"/>
            </a:xfrm>
            <a:prstGeom prst="roundRect">
              <a:avLst>
                <a:gd fmla="val 8788" name="adj"/>
              </a:avLst>
            </a:prstGeom>
            <a:solidFill>
              <a:srgbClr val="5DDCF9"/>
            </a:solidFill>
            <a:ln cap="flat" cmpd="sng" w="28575">
              <a:solidFill>
                <a:srgbClr val="3D58E3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77" name="Google Shape;177;p34"/>
            <p:cNvSpPr/>
            <p:nvPr/>
          </p:nvSpPr>
          <p:spPr>
            <a:xfrm>
              <a:off x="6592410" y="1624369"/>
              <a:ext cx="2319000" cy="2394600"/>
            </a:xfrm>
            <a:prstGeom prst="roundRect">
              <a:avLst>
                <a:gd fmla="val 8788" name="adj"/>
              </a:avLst>
            </a:prstGeom>
            <a:solidFill>
              <a:srgbClr val="FFFFFF"/>
            </a:solidFill>
            <a:ln cap="flat" cmpd="sng" w="28575">
              <a:solidFill>
                <a:srgbClr val="3D58E3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78" name="Google Shape;178;p34"/>
            <p:cNvSpPr txBox="1"/>
            <p:nvPr/>
          </p:nvSpPr>
          <p:spPr>
            <a:xfrm>
              <a:off x="6845184" y="2170055"/>
              <a:ext cx="1759800" cy="14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pt-BR" sz="1700">
                  <a:solidFill>
                    <a:srgbClr val="3D58E3"/>
                  </a:solidFill>
                  <a:latin typeface="DM Sans"/>
                  <a:ea typeface="DM Sans"/>
                  <a:cs typeface="DM Sans"/>
                  <a:sym typeface="DM Sans"/>
                </a:rPr>
                <a:t>Quando bem construídos, funcionam como uma documentação viva da sua aplicação</a:t>
              </a:r>
              <a:endParaRPr b="0" i="0" sz="1700" u="none" cap="none" strike="noStrike">
                <a:solidFill>
                  <a:srgbClr val="FF59EB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descr="Image" id="179" name="Google Shape;179;p3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7307398" y="4255191"/>
              <a:ext cx="726798" cy="88830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" name="Google Shape;590;p61"/>
          <p:cNvGrpSpPr/>
          <p:nvPr/>
        </p:nvGrpSpPr>
        <p:grpSpPr>
          <a:xfrm>
            <a:off x="739599" y="1014198"/>
            <a:ext cx="2056416" cy="2014806"/>
            <a:chOff x="1883775" y="2055600"/>
            <a:chExt cx="5483777" cy="5372816"/>
          </a:xfrm>
        </p:grpSpPr>
        <p:sp>
          <p:nvSpPr>
            <p:cNvPr id="591" name="Google Shape;591;p61"/>
            <p:cNvSpPr/>
            <p:nvPr/>
          </p:nvSpPr>
          <p:spPr>
            <a:xfrm>
              <a:off x="1883775" y="2554616"/>
              <a:ext cx="4926000" cy="4873800"/>
            </a:xfrm>
            <a:prstGeom prst="roundRect">
              <a:avLst>
                <a:gd fmla="val 8788" name="adj"/>
              </a:avLst>
            </a:prstGeom>
            <a:solidFill>
              <a:srgbClr val="3D58E3"/>
            </a:solidFill>
            <a:ln cap="flat" cmpd="sng" w="28575">
              <a:solidFill>
                <a:srgbClr val="3D58E3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92" name="Google Shape;592;p61"/>
            <p:cNvSpPr/>
            <p:nvPr/>
          </p:nvSpPr>
          <p:spPr>
            <a:xfrm>
              <a:off x="2160062" y="2309599"/>
              <a:ext cx="4926000" cy="4873800"/>
            </a:xfrm>
            <a:prstGeom prst="roundRect">
              <a:avLst>
                <a:gd fmla="val 8788" name="adj"/>
              </a:avLst>
            </a:prstGeom>
            <a:solidFill>
              <a:srgbClr val="5DDCF9"/>
            </a:solidFill>
            <a:ln cap="flat" cmpd="sng" w="28575">
              <a:solidFill>
                <a:srgbClr val="3D58E3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93" name="Google Shape;593;p61"/>
            <p:cNvSpPr/>
            <p:nvPr/>
          </p:nvSpPr>
          <p:spPr>
            <a:xfrm>
              <a:off x="2441552" y="2055600"/>
              <a:ext cx="4926000" cy="4873800"/>
            </a:xfrm>
            <a:prstGeom prst="roundRect">
              <a:avLst>
                <a:gd fmla="val 8788" name="adj"/>
              </a:avLst>
            </a:prstGeom>
            <a:solidFill>
              <a:srgbClr val="FFFFFF"/>
            </a:solidFill>
            <a:ln cap="flat" cmpd="sng" w="28575">
              <a:solidFill>
                <a:srgbClr val="3D58E3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94" name="Google Shape;594;p61"/>
            <p:cNvSpPr txBox="1"/>
            <p:nvPr/>
          </p:nvSpPr>
          <p:spPr>
            <a:xfrm>
              <a:off x="2683956" y="5073444"/>
              <a:ext cx="4315500" cy="1158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800" u="sng" cap="none" strike="noStrike">
                  <a:solidFill>
                    <a:schemeClr val="hlink"/>
                  </a:solidFill>
                  <a:latin typeface="DM Sans"/>
                  <a:ea typeface="DM Sans"/>
                  <a:cs typeface="DM Sans"/>
                  <a:sym typeface="DM Sans"/>
                  <a:hlinkClick r:id="rId3"/>
                </a:rPr>
                <a:t>GitKraken</a:t>
              </a:r>
              <a:endParaRPr b="1" i="0" sz="1800" u="none" cap="none" strike="noStrike">
                <a:solidFill>
                  <a:srgbClr val="FF59EC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595" name="Google Shape;595;p61"/>
          <p:cNvGrpSpPr/>
          <p:nvPr/>
        </p:nvGrpSpPr>
        <p:grpSpPr>
          <a:xfrm>
            <a:off x="3700643" y="1015883"/>
            <a:ext cx="2056417" cy="2014806"/>
            <a:chOff x="9779892" y="2060091"/>
            <a:chExt cx="5483778" cy="5372816"/>
          </a:xfrm>
        </p:grpSpPr>
        <p:sp>
          <p:nvSpPr>
            <p:cNvPr id="596" name="Google Shape;596;p61"/>
            <p:cNvSpPr/>
            <p:nvPr/>
          </p:nvSpPr>
          <p:spPr>
            <a:xfrm>
              <a:off x="9779892" y="2559107"/>
              <a:ext cx="4926000" cy="4873800"/>
            </a:xfrm>
            <a:prstGeom prst="roundRect">
              <a:avLst>
                <a:gd fmla="val 8788" name="adj"/>
              </a:avLst>
            </a:prstGeom>
            <a:solidFill>
              <a:srgbClr val="3D58E3"/>
            </a:solidFill>
            <a:ln cap="flat" cmpd="sng" w="28575">
              <a:solidFill>
                <a:srgbClr val="3D58E3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97" name="Google Shape;597;p61"/>
            <p:cNvSpPr/>
            <p:nvPr/>
          </p:nvSpPr>
          <p:spPr>
            <a:xfrm>
              <a:off x="10056180" y="2314090"/>
              <a:ext cx="4926000" cy="4873800"/>
            </a:xfrm>
            <a:prstGeom prst="roundRect">
              <a:avLst>
                <a:gd fmla="val 8788" name="adj"/>
              </a:avLst>
            </a:prstGeom>
            <a:solidFill>
              <a:srgbClr val="5DDCF9"/>
            </a:solidFill>
            <a:ln cap="flat" cmpd="sng" w="28575">
              <a:solidFill>
                <a:srgbClr val="3D58E3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98" name="Google Shape;598;p61"/>
            <p:cNvSpPr/>
            <p:nvPr/>
          </p:nvSpPr>
          <p:spPr>
            <a:xfrm>
              <a:off x="10337670" y="2060091"/>
              <a:ext cx="4926000" cy="4873800"/>
            </a:xfrm>
            <a:prstGeom prst="roundRect">
              <a:avLst>
                <a:gd fmla="val 8788" name="adj"/>
              </a:avLst>
            </a:prstGeom>
            <a:solidFill>
              <a:srgbClr val="FFFFFF"/>
            </a:solidFill>
            <a:ln cap="flat" cmpd="sng" w="28575">
              <a:solidFill>
                <a:srgbClr val="3D58E3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99" name="Google Shape;599;p61"/>
            <p:cNvSpPr txBox="1"/>
            <p:nvPr/>
          </p:nvSpPr>
          <p:spPr>
            <a:xfrm>
              <a:off x="10641515" y="5092355"/>
              <a:ext cx="4315500" cy="13857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500" u="sng" cap="none" strike="noStrike">
                  <a:solidFill>
                    <a:schemeClr val="hlink"/>
                  </a:solidFill>
                  <a:latin typeface="DM Sans"/>
                  <a:ea typeface="DM Sans"/>
                  <a:cs typeface="DM Sans"/>
                  <a:sym typeface="DM Sans"/>
                  <a:hlinkClick r:id="rId4"/>
                </a:rPr>
                <a:t>Github Desktop</a:t>
              </a:r>
              <a:endParaRPr b="0" i="0" sz="1500" u="none" cap="none" strike="noStrike">
                <a:solidFill>
                  <a:srgbClr val="FF59EC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FF59EB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600" name="Google Shape;600;p61"/>
          <p:cNvGrpSpPr/>
          <p:nvPr/>
        </p:nvGrpSpPr>
        <p:grpSpPr>
          <a:xfrm>
            <a:off x="6587877" y="1014198"/>
            <a:ext cx="2056416" cy="2014806"/>
            <a:chOff x="17479181" y="2055600"/>
            <a:chExt cx="5483776" cy="5372816"/>
          </a:xfrm>
        </p:grpSpPr>
        <p:sp>
          <p:nvSpPr>
            <p:cNvPr id="601" name="Google Shape;601;p61"/>
            <p:cNvSpPr/>
            <p:nvPr/>
          </p:nvSpPr>
          <p:spPr>
            <a:xfrm>
              <a:off x="17479181" y="2554616"/>
              <a:ext cx="4926000" cy="4873800"/>
            </a:xfrm>
            <a:prstGeom prst="roundRect">
              <a:avLst>
                <a:gd fmla="val 8788" name="adj"/>
              </a:avLst>
            </a:prstGeom>
            <a:solidFill>
              <a:srgbClr val="3D58E3"/>
            </a:solidFill>
            <a:ln cap="flat" cmpd="sng" w="28575">
              <a:solidFill>
                <a:srgbClr val="3D58E3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02" name="Google Shape;602;p61"/>
            <p:cNvSpPr/>
            <p:nvPr/>
          </p:nvSpPr>
          <p:spPr>
            <a:xfrm>
              <a:off x="17755467" y="2309599"/>
              <a:ext cx="4926000" cy="4873800"/>
            </a:xfrm>
            <a:prstGeom prst="roundRect">
              <a:avLst>
                <a:gd fmla="val 8788" name="adj"/>
              </a:avLst>
            </a:prstGeom>
            <a:solidFill>
              <a:srgbClr val="5DDCF9"/>
            </a:solidFill>
            <a:ln cap="flat" cmpd="sng" w="28575">
              <a:solidFill>
                <a:srgbClr val="3D58E3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03" name="Google Shape;603;p61"/>
            <p:cNvSpPr/>
            <p:nvPr/>
          </p:nvSpPr>
          <p:spPr>
            <a:xfrm>
              <a:off x="18036958" y="2055600"/>
              <a:ext cx="4926000" cy="4873800"/>
            </a:xfrm>
            <a:prstGeom prst="roundRect">
              <a:avLst>
                <a:gd fmla="val 8788" name="adj"/>
              </a:avLst>
            </a:prstGeom>
            <a:solidFill>
              <a:srgbClr val="FFFFFF"/>
            </a:solidFill>
            <a:ln cap="flat" cmpd="sng" w="28575">
              <a:solidFill>
                <a:srgbClr val="3D58E3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04" name="Google Shape;604;p61"/>
            <p:cNvSpPr txBox="1"/>
            <p:nvPr/>
          </p:nvSpPr>
          <p:spPr>
            <a:xfrm>
              <a:off x="18585245" y="4991516"/>
              <a:ext cx="3738000" cy="11536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800" u="sng" cap="none" strike="noStrike">
                  <a:solidFill>
                    <a:schemeClr val="hlink"/>
                  </a:solidFill>
                  <a:latin typeface="DM Sans"/>
                  <a:ea typeface="DM Sans"/>
                  <a:cs typeface="DM Sans"/>
                  <a:sym typeface="DM Sans"/>
                  <a:hlinkClick r:id="rId5"/>
                </a:rPr>
                <a:t>SourceTree</a:t>
              </a:r>
              <a:endParaRPr b="0" i="0" sz="1100" u="none" cap="none" strike="noStrike">
                <a:solidFill>
                  <a:srgbClr val="FF59EC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605" name="Google Shape;605;p61"/>
          <p:cNvGrpSpPr/>
          <p:nvPr/>
        </p:nvGrpSpPr>
        <p:grpSpPr>
          <a:xfrm>
            <a:off x="831526" y="-187870"/>
            <a:ext cx="1346174" cy="1345526"/>
            <a:chOff x="2217404" y="-500986"/>
            <a:chExt cx="3589798" cy="3588069"/>
          </a:xfrm>
        </p:grpSpPr>
        <p:sp>
          <p:nvSpPr>
            <p:cNvPr id="606" name="Google Shape;606;p61"/>
            <p:cNvSpPr txBox="1"/>
            <p:nvPr/>
          </p:nvSpPr>
          <p:spPr>
            <a:xfrm>
              <a:off x="2217404" y="-500986"/>
              <a:ext cx="3399298" cy="34547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3400" u="none" cap="none" strike="noStrike">
                  <a:solidFill>
                    <a:srgbClr val="FF59EC"/>
                  </a:solidFill>
                  <a:latin typeface="DM Sans"/>
                  <a:ea typeface="DM Sans"/>
                  <a:cs typeface="DM Sans"/>
                  <a:sym typeface="DM Sans"/>
                </a:rPr>
                <a:t>Extra</a:t>
              </a:r>
              <a:endParaRPr sz="500"/>
            </a:p>
          </p:txBody>
        </p:sp>
        <p:sp>
          <p:nvSpPr>
            <p:cNvPr id="607" name="Google Shape;607;p61"/>
            <p:cNvSpPr txBox="1"/>
            <p:nvPr/>
          </p:nvSpPr>
          <p:spPr>
            <a:xfrm>
              <a:off x="2312654" y="-434311"/>
              <a:ext cx="3399298" cy="34547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3400" u="none" cap="none" strike="noStrike">
                  <a:solidFill>
                    <a:srgbClr val="FFF300"/>
                  </a:solidFill>
                  <a:latin typeface="DM Sans"/>
                  <a:ea typeface="DM Sans"/>
                  <a:cs typeface="DM Sans"/>
                  <a:sym typeface="DM Sans"/>
                </a:rPr>
                <a:t>Extra</a:t>
              </a:r>
              <a:endParaRPr sz="500"/>
            </a:p>
          </p:txBody>
        </p:sp>
        <p:sp>
          <p:nvSpPr>
            <p:cNvPr id="608" name="Google Shape;608;p61"/>
            <p:cNvSpPr txBox="1"/>
            <p:nvPr/>
          </p:nvSpPr>
          <p:spPr>
            <a:xfrm>
              <a:off x="2407904" y="-367636"/>
              <a:ext cx="3399298" cy="34547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3400" u="none" cap="none" strike="noStrike">
                  <a:solidFill>
                    <a:srgbClr val="3259EC"/>
                  </a:solidFill>
                  <a:latin typeface="DM Sans"/>
                  <a:ea typeface="DM Sans"/>
                  <a:cs typeface="DM Sans"/>
                  <a:sym typeface="DM Sans"/>
                </a:rPr>
                <a:t>Extra</a:t>
              </a:r>
              <a:endParaRPr sz="500"/>
            </a:p>
          </p:txBody>
        </p:sp>
      </p:grpSp>
      <p:pic>
        <p:nvPicPr>
          <p:cNvPr descr="Icon&#10;&#10;Description automatically generated" id="609" name="Google Shape;609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06086" y="1393273"/>
            <a:ext cx="685476" cy="5968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610" name="Google Shape;610;p6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23431" y="1226348"/>
            <a:ext cx="746197" cy="7526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611" name="Google Shape;611;p6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29688" y="1226348"/>
            <a:ext cx="519545" cy="65105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61"/>
          <p:cNvSpPr txBox="1"/>
          <p:nvPr/>
        </p:nvSpPr>
        <p:spPr>
          <a:xfrm>
            <a:off x="2256058" y="3279894"/>
            <a:ext cx="4631883" cy="490224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500" u="none" cap="none" strike="noStrike">
                <a:solidFill>
                  <a:srgbClr val="FF59EC"/>
                </a:solidFill>
                <a:latin typeface="DM Sans"/>
                <a:ea typeface="DM Sans"/>
                <a:cs typeface="DM Sans"/>
                <a:sym typeface="DM Sans"/>
              </a:rPr>
              <a:t>Outros</a:t>
            </a:r>
            <a:r>
              <a:rPr b="1" i="0" lang="pt-BR" sz="1500" u="none" cap="none" strike="noStrike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 serviços de git em nuvem (fora github)</a:t>
            </a:r>
            <a:endParaRPr b="0" i="0" sz="5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3" name="Google Shape;613;p61"/>
          <p:cNvSpPr/>
          <p:nvPr/>
        </p:nvSpPr>
        <p:spPr>
          <a:xfrm flipH="1" rot="5400000">
            <a:off x="5528627" y="3333798"/>
            <a:ext cx="952538" cy="2173061"/>
          </a:xfrm>
          <a:prstGeom prst="roundRect">
            <a:avLst>
              <a:gd fmla="val 10815" name="adj"/>
            </a:avLst>
          </a:prstGeom>
          <a:solidFill>
            <a:srgbClr val="FFE821"/>
          </a:solidFill>
          <a:ln cap="flat" cmpd="sng" w="38100">
            <a:solidFill>
              <a:srgbClr val="3359E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4" name="Google Shape;614;p61"/>
          <p:cNvSpPr/>
          <p:nvPr/>
        </p:nvSpPr>
        <p:spPr>
          <a:xfrm flipH="1" rot="5400000">
            <a:off x="5593240" y="3268053"/>
            <a:ext cx="952538" cy="2173061"/>
          </a:xfrm>
          <a:prstGeom prst="roundRect">
            <a:avLst>
              <a:gd fmla="val 10815" name="adj"/>
            </a:avLst>
          </a:prstGeom>
          <a:solidFill>
            <a:srgbClr val="FF59EB"/>
          </a:solidFill>
          <a:ln cap="flat" cmpd="sng" w="38100">
            <a:solidFill>
              <a:srgbClr val="3359E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5" name="Google Shape;615;p61"/>
          <p:cNvSpPr/>
          <p:nvPr/>
        </p:nvSpPr>
        <p:spPr>
          <a:xfrm flipH="1" rot="5400000">
            <a:off x="5660223" y="3201070"/>
            <a:ext cx="952538" cy="2173061"/>
          </a:xfrm>
          <a:prstGeom prst="roundRect">
            <a:avLst>
              <a:gd fmla="val 10815" name="adj"/>
            </a:avLst>
          </a:prstGeom>
          <a:solidFill>
            <a:srgbClr val="FFFFFF"/>
          </a:solidFill>
          <a:ln cap="flat" cmpd="sng" w="38100">
            <a:solidFill>
              <a:srgbClr val="3359E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6" name="Google Shape;616;p61"/>
          <p:cNvSpPr/>
          <p:nvPr/>
        </p:nvSpPr>
        <p:spPr>
          <a:xfrm flipH="1" rot="5400000">
            <a:off x="2448479" y="3333798"/>
            <a:ext cx="952538" cy="2173061"/>
          </a:xfrm>
          <a:prstGeom prst="roundRect">
            <a:avLst>
              <a:gd fmla="val 10815" name="adj"/>
            </a:avLst>
          </a:prstGeom>
          <a:solidFill>
            <a:srgbClr val="FFE821"/>
          </a:solidFill>
          <a:ln cap="flat" cmpd="sng" w="38100">
            <a:solidFill>
              <a:srgbClr val="3359E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7" name="Google Shape;617;p61"/>
          <p:cNvSpPr/>
          <p:nvPr/>
        </p:nvSpPr>
        <p:spPr>
          <a:xfrm flipH="1" rot="5400000">
            <a:off x="2513093" y="3268053"/>
            <a:ext cx="952538" cy="2173061"/>
          </a:xfrm>
          <a:prstGeom prst="roundRect">
            <a:avLst>
              <a:gd fmla="val 10815" name="adj"/>
            </a:avLst>
          </a:prstGeom>
          <a:solidFill>
            <a:srgbClr val="FF59EB"/>
          </a:solidFill>
          <a:ln cap="flat" cmpd="sng" w="38100">
            <a:solidFill>
              <a:srgbClr val="3359E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8" name="Google Shape;618;p61"/>
          <p:cNvSpPr/>
          <p:nvPr/>
        </p:nvSpPr>
        <p:spPr>
          <a:xfrm flipH="1" rot="5400000">
            <a:off x="2580075" y="3201070"/>
            <a:ext cx="952538" cy="2173061"/>
          </a:xfrm>
          <a:prstGeom prst="roundRect">
            <a:avLst>
              <a:gd fmla="val 10815" name="adj"/>
            </a:avLst>
          </a:prstGeom>
          <a:solidFill>
            <a:srgbClr val="FFFFFF"/>
          </a:solidFill>
          <a:ln cap="flat" cmpd="sng" w="38100">
            <a:solidFill>
              <a:srgbClr val="3359E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Logo, icon&#10;&#10;Description automatically generated" id="619" name="Google Shape;619;p6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046640" y="4143995"/>
            <a:ext cx="2019408" cy="2763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620" name="Google Shape;620;p6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667752" y="3896242"/>
            <a:ext cx="865368" cy="852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2"/>
          <p:cNvSpPr txBox="1"/>
          <p:nvPr/>
        </p:nvSpPr>
        <p:spPr>
          <a:xfrm>
            <a:off x="888579" y="1659510"/>
            <a:ext cx="7659408" cy="316341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0025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i="0" lang="pt-BR" sz="1800" u="none" cap="none" strike="noStrike">
                <a:solidFill>
                  <a:srgbClr val="3D58E3"/>
                </a:solidFill>
                <a:highlight>
                  <a:srgbClr val="FFFF00"/>
                </a:highlight>
                <a:latin typeface="DM Sans"/>
                <a:ea typeface="DM Sans"/>
                <a:cs typeface="DM Sans"/>
                <a:sym typeface="DM Sans"/>
              </a:rPr>
              <a:t>Código C# </a:t>
            </a:r>
            <a:endParaRPr sz="500"/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Todo código C# será feito dentro de abre chaves “</a:t>
            </a:r>
            <a:r>
              <a:rPr b="0" i="0" lang="pt-BR" sz="1800" u="none" cap="none" strike="noStrike">
                <a:solidFill>
                  <a:srgbClr val="3D58E3"/>
                </a:solidFill>
                <a:highlight>
                  <a:srgbClr val="FFFF00"/>
                </a:highlight>
                <a:latin typeface="DM Sans"/>
                <a:ea typeface="DM Sans"/>
                <a:cs typeface="DM Sans"/>
                <a:sym typeface="DM Sans"/>
              </a:rPr>
              <a:t>{“, fecha chaves “}</a:t>
            </a:r>
            <a:r>
              <a:rPr b="0" i="0" lang="pt-BR" sz="1800" u="none" cap="none" strike="noStrike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” e será terminado com ponto-e-vírgula “</a:t>
            </a:r>
            <a:r>
              <a:rPr b="0" i="0" lang="pt-BR" sz="1800" u="none" cap="none" strike="noStrike">
                <a:solidFill>
                  <a:srgbClr val="3D58E3"/>
                </a:solidFill>
                <a:highlight>
                  <a:srgbClr val="FFFF00"/>
                </a:highlight>
                <a:latin typeface="DM Sans"/>
                <a:ea typeface="DM Sans"/>
                <a:cs typeface="DM Sans"/>
                <a:sym typeface="DM Sans"/>
              </a:rPr>
              <a:t>;</a:t>
            </a:r>
            <a:r>
              <a:rPr b="0" i="0" lang="pt-BR" sz="1800" u="none" cap="none" strike="noStrike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” .</a:t>
            </a:r>
            <a:endParaRPr sz="500"/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D58E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D58E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D58E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D58E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Seja dentro de uma namespace, dentro de uma classe, dentro de um método, dentro de um evento, etc...</a:t>
            </a:r>
            <a:endParaRPr sz="500"/>
          </a:p>
        </p:txBody>
      </p:sp>
      <p:grpSp>
        <p:nvGrpSpPr>
          <p:cNvPr id="626" name="Google Shape;626;p62"/>
          <p:cNvGrpSpPr/>
          <p:nvPr/>
        </p:nvGrpSpPr>
        <p:grpSpPr>
          <a:xfrm rot="5400000">
            <a:off x="3728991" y="-189868"/>
            <a:ext cx="1518557" cy="7115270"/>
            <a:chOff x="4287103" y="5124446"/>
            <a:chExt cx="2941591" cy="2247317"/>
          </a:xfrm>
        </p:grpSpPr>
        <p:grpSp>
          <p:nvGrpSpPr>
            <p:cNvPr id="627" name="Google Shape;627;p62"/>
            <p:cNvGrpSpPr/>
            <p:nvPr/>
          </p:nvGrpSpPr>
          <p:grpSpPr>
            <a:xfrm rot="10800000">
              <a:off x="4287103" y="5124446"/>
              <a:ext cx="2941591" cy="2247317"/>
              <a:chOff x="2370125" y="9330394"/>
              <a:chExt cx="3247506" cy="1798429"/>
            </a:xfrm>
          </p:grpSpPr>
          <p:sp>
            <p:nvSpPr>
              <p:cNvPr id="628" name="Google Shape;628;p62"/>
              <p:cNvSpPr/>
              <p:nvPr/>
            </p:nvSpPr>
            <p:spPr>
              <a:xfrm>
                <a:off x="2370125" y="9497423"/>
                <a:ext cx="2917200" cy="1631400"/>
              </a:xfrm>
              <a:prstGeom prst="roundRect">
                <a:avLst>
                  <a:gd fmla="val 8788" name="adj"/>
                </a:avLst>
              </a:prstGeom>
              <a:solidFill>
                <a:srgbClr val="FFE221"/>
              </a:solidFill>
              <a:ln cap="flat" cmpd="sng" w="28575">
                <a:solidFill>
                  <a:srgbClr val="3D58E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Helvetica Neue"/>
                  <a:buNone/>
                </a:pPr>
                <a:r>
                  <a:t/>
                </a:r>
                <a:endParaRPr b="1" i="0" sz="12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629" name="Google Shape;629;p62"/>
              <p:cNvSpPr/>
              <p:nvPr/>
            </p:nvSpPr>
            <p:spPr>
              <a:xfrm>
                <a:off x="2533738" y="9415410"/>
                <a:ext cx="2917200" cy="1670724"/>
              </a:xfrm>
              <a:prstGeom prst="roundRect">
                <a:avLst>
                  <a:gd fmla="val 8788" name="adj"/>
                </a:avLst>
              </a:prstGeom>
              <a:solidFill>
                <a:srgbClr val="FF59EB"/>
              </a:solidFill>
              <a:ln cap="flat" cmpd="sng" w="28575">
                <a:solidFill>
                  <a:srgbClr val="3D58E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Helvetica Neue"/>
                  <a:buNone/>
                </a:pPr>
                <a:r>
                  <a:t/>
                </a:r>
                <a:endParaRPr b="1" i="0" sz="12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630" name="Google Shape;630;p62"/>
              <p:cNvSpPr/>
              <p:nvPr/>
            </p:nvSpPr>
            <p:spPr>
              <a:xfrm>
                <a:off x="2700431" y="9330394"/>
                <a:ext cx="2917200" cy="1711759"/>
              </a:xfrm>
              <a:prstGeom prst="roundRect">
                <a:avLst>
                  <a:gd fmla="val 8788" name="adj"/>
                </a:avLst>
              </a:prstGeom>
              <a:solidFill>
                <a:srgbClr val="5DDCF9"/>
              </a:solidFill>
              <a:ln cap="flat" cmpd="sng" w="28575">
                <a:solidFill>
                  <a:srgbClr val="3D58E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Helvetica Neue"/>
                  <a:buNone/>
                </a:pPr>
                <a:r>
                  <a:t/>
                </a:r>
                <a:endParaRPr b="1" i="0" sz="12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  <p:sp>
          <p:nvSpPr>
            <p:cNvPr id="631" name="Google Shape;631;p62"/>
            <p:cNvSpPr txBox="1"/>
            <p:nvPr/>
          </p:nvSpPr>
          <p:spPr>
            <a:xfrm rot="-5400000">
              <a:off x="4633939" y="4999318"/>
              <a:ext cx="1955418" cy="25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b="1" i="0" lang="pt-BR" sz="1700" u="none" cap="none" strike="noStrike">
                  <a:solidFill>
                    <a:srgbClr val="3D58E3"/>
                  </a:solidFill>
                  <a:latin typeface="DM Sans"/>
                  <a:ea typeface="DM Sans"/>
                  <a:cs typeface="DM Sans"/>
                  <a:sym typeface="DM Sans"/>
                </a:rPr>
                <a:t>{</a:t>
              </a:r>
              <a:endParaRPr sz="500"/>
            </a:p>
            <a:p>
              <a:pPr indent="0" lvl="0" marL="0" marR="0" rtl="0" algn="l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b="1" i="0" lang="pt-BR" sz="1700" u="none" cap="none" strike="noStrike">
                  <a:solidFill>
                    <a:srgbClr val="3D58E3"/>
                  </a:solidFill>
                  <a:latin typeface="DM Sans"/>
                  <a:ea typeface="DM Sans"/>
                  <a:cs typeface="DM Sans"/>
                  <a:sym typeface="DM Sans"/>
                </a:rPr>
                <a:t>	</a:t>
              </a:r>
              <a:r>
                <a:rPr b="1" i="0" lang="pt-BR" sz="18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//Aqui estará o código C# com a Lógica de negócio;</a:t>
              </a:r>
              <a:endParaRPr sz="500"/>
            </a:p>
            <a:p>
              <a:pPr indent="0" lvl="0" marL="0" marR="0" rtl="0" algn="l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b="1" i="0" lang="pt-BR" sz="1700" u="none" cap="none" strike="noStrike">
                  <a:solidFill>
                    <a:srgbClr val="3D58E3"/>
                  </a:solidFill>
                  <a:latin typeface="DM Sans"/>
                  <a:ea typeface="DM Sans"/>
                  <a:cs typeface="DM Sans"/>
                  <a:sym typeface="DM Sans"/>
                </a:rPr>
                <a:t>}</a:t>
              </a:r>
              <a:endParaRPr sz="500"/>
            </a:p>
          </p:txBody>
        </p:sp>
      </p:grpSp>
      <p:sp>
        <p:nvSpPr>
          <p:cNvPr id="632" name="Google Shape;632;p62"/>
          <p:cNvSpPr txBox="1"/>
          <p:nvPr/>
        </p:nvSpPr>
        <p:spPr>
          <a:xfrm>
            <a:off x="1446382" y="570817"/>
            <a:ext cx="4631883" cy="588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3400" u="none" cap="none" strike="noStrike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Framework</a:t>
            </a:r>
            <a:endParaRPr b="0" i="0" sz="3600" u="none" cap="none" strike="noStrike">
              <a:solidFill>
                <a:srgbClr val="3D58E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33" name="Google Shape;633;p62"/>
          <p:cNvGrpSpPr/>
          <p:nvPr/>
        </p:nvGrpSpPr>
        <p:grpSpPr>
          <a:xfrm>
            <a:off x="457866" y="424361"/>
            <a:ext cx="763156" cy="684251"/>
            <a:chOff x="18111770" y="11019005"/>
            <a:chExt cx="1998003" cy="1791424"/>
          </a:xfrm>
        </p:grpSpPr>
        <p:pic>
          <p:nvPicPr>
            <p:cNvPr descr="Image" id="634" name="Google Shape;634;p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111770" y="11019005"/>
              <a:ext cx="1127638" cy="11570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5" name="Google Shape;635;p62"/>
            <p:cNvSpPr/>
            <p:nvPr/>
          </p:nvSpPr>
          <p:spPr>
            <a:xfrm>
              <a:off x="18701783" y="11402438"/>
              <a:ext cx="1407990" cy="1407990"/>
            </a:xfrm>
            <a:prstGeom prst="ellipse">
              <a:avLst/>
            </a:prstGeom>
            <a:solidFill>
              <a:srgbClr val="00DCF9"/>
            </a:solidFill>
            <a:ln cap="flat" cmpd="sng" w="25400">
              <a:solidFill>
                <a:srgbClr val="00DCF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636" name="Google Shape;636;p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904905" y="11534738"/>
              <a:ext cx="1006793" cy="100017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41" name="Google Shape;641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838" y="455317"/>
            <a:ext cx="967519" cy="709584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63"/>
          <p:cNvSpPr txBox="1"/>
          <p:nvPr/>
        </p:nvSpPr>
        <p:spPr>
          <a:xfrm>
            <a:off x="1719842" y="231741"/>
            <a:ext cx="6059047" cy="1141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400" u="none" cap="none" strike="noStrike">
                <a:solidFill>
                  <a:srgbClr val="FF00FF"/>
                </a:solidFill>
                <a:latin typeface="DM Sans"/>
                <a:ea typeface="DM Sans"/>
                <a:cs typeface="DM Sans"/>
                <a:sym typeface="DM Sans"/>
              </a:rPr>
              <a:t>Principais tipos do Python</a:t>
            </a:r>
            <a:endParaRPr b="1" i="0" sz="1400" u="none" cap="none" strike="noStrike">
              <a:solidFill>
                <a:srgbClr val="FF00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3000" u="none" cap="none" strike="noStrike">
                <a:solidFill>
                  <a:srgbClr val="3359EB"/>
                </a:solidFill>
                <a:latin typeface="DM Sans"/>
                <a:ea typeface="DM Sans"/>
                <a:cs typeface="DM Sans"/>
                <a:sym typeface="DM Sans"/>
              </a:rPr>
              <a:t>Tipos de dados</a:t>
            </a:r>
            <a:endParaRPr b="1" i="0" sz="3000" u="none" cap="none" strike="noStrike">
              <a:solidFill>
                <a:srgbClr val="3359E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3" name="Google Shape;643;p63"/>
          <p:cNvSpPr/>
          <p:nvPr/>
        </p:nvSpPr>
        <p:spPr>
          <a:xfrm>
            <a:off x="464100" y="1852470"/>
            <a:ext cx="8027898" cy="420802"/>
          </a:xfrm>
          <a:prstGeom prst="roundRect">
            <a:avLst>
              <a:gd fmla="val 15379" name="adj"/>
            </a:avLst>
          </a:prstGeom>
          <a:solidFill>
            <a:srgbClr val="3D58E3"/>
          </a:solidFill>
          <a:ln cap="flat" cmpd="sng" w="38100">
            <a:solidFill>
              <a:srgbClr val="ECECEC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4" name="Google Shape;644;p63"/>
          <p:cNvSpPr/>
          <p:nvPr/>
        </p:nvSpPr>
        <p:spPr>
          <a:xfrm>
            <a:off x="533381" y="1802083"/>
            <a:ext cx="8027898" cy="420802"/>
          </a:xfrm>
          <a:prstGeom prst="roundRect">
            <a:avLst>
              <a:gd fmla="val 15379" name="adj"/>
            </a:avLst>
          </a:prstGeom>
          <a:solidFill>
            <a:srgbClr val="5DDCF9"/>
          </a:solidFill>
          <a:ln cap="flat" cmpd="sng" w="38100">
            <a:solidFill>
              <a:srgbClr val="ECECEC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5" name="Google Shape;645;p63"/>
          <p:cNvSpPr/>
          <p:nvPr/>
        </p:nvSpPr>
        <p:spPr>
          <a:xfrm>
            <a:off x="592902" y="1740410"/>
            <a:ext cx="8027898" cy="420802"/>
          </a:xfrm>
          <a:prstGeom prst="roundRect">
            <a:avLst>
              <a:gd fmla="val 15379" name="adj"/>
            </a:avLst>
          </a:prstGeom>
          <a:solidFill>
            <a:srgbClr val="FFFFFF"/>
          </a:solidFill>
          <a:ln cap="flat" cmpd="sng" w="38100">
            <a:solidFill>
              <a:srgbClr val="ECECEC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6" name="Google Shape;646;p63"/>
          <p:cNvSpPr txBox="1"/>
          <p:nvPr/>
        </p:nvSpPr>
        <p:spPr>
          <a:xfrm>
            <a:off x="716445" y="1884858"/>
            <a:ext cx="7532624" cy="189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300" u="none" cap="none" strike="noStrike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Tipos de dados</a:t>
            </a:r>
            <a:endParaRPr b="1" i="0" sz="1300" u="none" cap="none" strike="noStrike">
              <a:solidFill>
                <a:srgbClr val="3D58E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7" name="Google Shape;647;p63"/>
          <p:cNvSpPr/>
          <p:nvPr/>
        </p:nvSpPr>
        <p:spPr>
          <a:xfrm>
            <a:off x="472975" y="2571750"/>
            <a:ext cx="2769508" cy="424170"/>
          </a:xfrm>
          <a:prstGeom prst="roundRect">
            <a:avLst>
              <a:gd fmla="val 15379" name="adj"/>
            </a:avLst>
          </a:prstGeom>
          <a:solidFill>
            <a:srgbClr val="3D58E3"/>
          </a:solidFill>
          <a:ln cap="flat" cmpd="sng" w="38100">
            <a:solidFill>
              <a:srgbClr val="ECECEC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48" name="Google Shape;648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1756684" y="2327410"/>
            <a:ext cx="230419" cy="121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949797" y="3113007"/>
            <a:ext cx="230419" cy="121983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63"/>
          <p:cNvSpPr/>
          <p:nvPr/>
        </p:nvSpPr>
        <p:spPr>
          <a:xfrm>
            <a:off x="431796" y="3260507"/>
            <a:ext cx="1173621" cy="424170"/>
          </a:xfrm>
          <a:prstGeom prst="roundRect">
            <a:avLst>
              <a:gd fmla="val 15379" name="adj"/>
            </a:avLst>
          </a:prstGeom>
          <a:solidFill>
            <a:srgbClr val="3D58E3"/>
          </a:solidFill>
          <a:ln cap="flat" cmpd="sng" w="38100">
            <a:solidFill>
              <a:srgbClr val="ECECEC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1" name="Google Shape;651;p63"/>
          <p:cNvSpPr txBox="1"/>
          <p:nvPr/>
        </p:nvSpPr>
        <p:spPr>
          <a:xfrm>
            <a:off x="464100" y="3293634"/>
            <a:ext cx="1173621" cy="18117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Int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1000000056443</a:t>
            </a:r>
            <a:endParaRPr sz="500"/>
          </a:p>
        </p:txBody>
      </p:sp>
      <p:sp>
        <p:nvSpPr>
          <p:cNvPr id="652" name="Google Shape;652;p63"/>
          <p:cNvSpPr txBox="1"/>
          <p:nvPr/>
        </p:nvSpPr>
        <p:spPr>
          <a:xfrm>
            <a:off x="947243" y="2690958"/>
            <a:ext cx="1615725" cy="19195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Numéricos</a:t>
            </a:r>
            <a:endParaRPr b="0" i="0" sz="5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3" name="Google Shape;653;p63"/>
          <p:cNvSpPr/>
          <p:nvPr/>
        </p:nvSpPr>
        <p:spPr>
          <a:xfrm>
            <a:off x="2110545" y="3249861"/>
            <a:ext cx="1141272" cy="424170"/>
          </a:xfrm>
          <a:prstGeom prst="roundRect">
            <a:avLst>
              <a:gd fmla="val 15379" name="adj"/>
            </a:avLst>
          </a:prstGeom>
          <a:solidFill>
            <a:srgbClr val="3D58E3"/>
          </a:solidFill>
          <a:ln cap="flat" cmpd="sng" w="38100">
            <a:solidFill>
              <a:srgbClr val="ECECEC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54" name="Google Shape;654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2789876" y="3048561"/>
            <a:ext cx="230419" cy="121983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63"/>
          <p:cNvSpPr txBox="1"/>
          <p:nvPr/>
        </p:nvSpPr>
        <p:spPr>
          <a:xfrm>
            <a:off x="2207822" y="3282988"/>
            <a:ext cx="947178" cy="18117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Float</a:t>
            </a:r>
            <a:br>
              <a:rPr b="0" i="0" lang="pt-BR" sz="1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0" i="0" lang="pt-BR" sz="1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6450.899</a:t>
            </a:r>
            <a:endParaRPr b="0" i="0" sz="5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56" name="Google Shape;656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1724749" y="3102476"/>
            <a:ext cx="230419" cy="121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1724863" y="3403872"/>
            <a:ext cx="230419" cy="121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1724978" y="3651467"/>
            <a:ext cx="230419" cy="121983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63"/>
          <p:cNvSpPr/>
          <p:nvPr/>
        </p:nvSpPr>
        <p:spPr>
          <a:xfrm>
            <a:off x="1292897" y="3863298"/>
            <a:ext cx="1141272" cy="424170"/>
          </a:xfrm>
          <a:prstGeom prst="roundRect">
            <a:avLst>
              <a:gd fmla="val 15379" name="adj"/>
            </a:avLst>
          </a:prstGeom>
          <a:solidFill>
            <a:srgbClr val="3D58E3"/>
          </a:solidFill>
          <a:ln cap="flat" cmpd="sng" w="38100">
            <a:solidFill>
              <a:srgbClr val="ECECEC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0" name="Google Shape;660;p63"/>
          <p:cNvSpPr txBox="1"/>
          <p:nvPr/>
        </p:nvSpPr>
        <p:spPr>
          <a:xfrm>
            <a:off x="1390174" y="3896425"/>
            <a:ext cx="947178" cy="18117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Complex</a:t>
            </a:r>
            <a:endParaRPr b="0" i="0" sz="5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3+2j</a:t>
            </a:r>
            <a:endParaRPr sz="500"/>
          </a:p>
        </p:txBody>
      </p:sp>
      <p:sp>
        <p:nvSpPr>
          <p:cNvPr id="661" name="Google Shape;661;p63"/>
          <p:cNvSpPr/>
          <p:nvPr/>
        </p:nvSpPr>
        <p:spPr>
          <a:xfrm>
            <a:off x="3380457" y="2572209"/>
            <a:ext cx="656037" cy="424170"/>
          </a:xfrm>
          <a:prstGeom prst="roundRect">
            <a:avLst>
              <a:gd fmla="val 15379" name="adj"/>
            </a:avLst>
          </a:prstGeom>
          <a:solidFill>
            <a:srgbClr val="3D58E3"/>
          </a:solidFill>
          <a:ln cap="flat" cmpd="sng" w="38100">
            <a:solidFill>
              <a:srgbClr val="ECECEC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2" name="Google Shape;662;p63"/>
          <p:cNvSpPr txBox="1"/>
          <p:nvPr/>
        </p:nvSpPr>
        <p:spPr>
          <a:xfrm>
            <a:off x="3423934" y="2637617"/>
            <a:ext cx="623687" cy="148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Boolean</a:t>
            </a:r>
            <a:endParaRPr b="0" i="0" sz="5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true</a:t>
            </a:r>
            <a:endParaRPr sz="500"/>
          </a:p>
        </p:txBody>
      </p:sp>
      <p:sp>
        <p:nvSpPr>
          <p:cNvPr id="663" name="Google Shape;663;p63"/>
          <p:cNvSpPr/>
          <p:nvPr/>
        </p:nvSpPr>
        <p:spPr>
          <a:xfrm>
            <a:off x="5113971" y="2561541"/>
            <a:ext cx="656037" cy="424170"/>
          </a:xfrm>
          <a:prstGeom prst="roundRect">
            <a:avLst>
              <a:gd fmla="val 15379" name="adj"/>
            </a:avLst>
          </a:prstGeom>
          <a:solidFill>
            <a:srgbClr val="3D58E3"/>
          </a:solidFill>
          <a:ln cap="flat" cmpd="sng" w="38100">
            <a:solidFill>
              <a:srgbClr val="ECECEC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4" name="Google Shape;664;p63"/>
          <p:cNvSpPr txBox="1"/>
          <p:nvPr/>
        </p:nvSpPr>
        <p:spPr>
          <a:xfrm>
            <a:off x="5114316" y="2573171"/>
            <a:ext cx="602121" cy="13803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Set</a:t>
            </a:r>
            <a:endParaRPr b="0" i="0" sz="5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{1,2,3,4}</a:t>
            </a:r>
            <a:endParaRPr sz="500"/>
          </a:p>
        </p:txBody>
      </p:sp>
      <p:sp>
        <p:nvSpPr>
          <p:cNvPr id="665" name="Google Shape;665;p63"/>
          <p:cNvSpPr/>
          <p:nvPr/>
        </p:nvSpPr>
        <p:spPr>
          <a:xfrm>
            <a:off x="5831698" y="2561220"/>
            <a:ext cx="2769508" cy="424170"/>
          </a:xfrm>
          <a:prstGeom prst="roundRect">
            <a:avLst>
              <a:gd fmla="val 15379" name="adj"/>
            </a:avLst>
          </a:prstGeom>
          <a:solidFill>
            <a:srgbClr val="3D58E3"/>
          </a:solidFill>
          <a:ln cap="flat" cmpd="sng" w="38100">
            <a:solidFill>
              <a:srgbClr val="ECECEC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6" name="Google Shape;666;p63"/>
          <p:cNvSpPr txBox="1"/>
          <p:nvPr/>
        </p:nvSpPr>
        <p:spPr>
          <a:xfrm>
            <a:off x="6305967" y="2680429"/>
            <a:ext cx="1615725" cy="19195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Tipos sequenciais</a:t>
            </a:r>
            <a:endParaRPr b="0" i="0" sz="5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67" name="Google Shape;667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6200805" y="3091601"/>
            <a:ext cx="230419" cy="121983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63"/>
          <p:cNvSpPr/>
          <p:nvPr/>
        </p:nvSpPr>
        <p:spPr>
          <a:xfrm>
            <a:off x="5682804" y="3239101"/>
            <a:ext cx="1173621" cy="424170"/>
          </a:xfrm>
          <a:prstGeom prst="roundRect">
            <a:avLst>
              <a:gd fmla="val 15379" name="adj"/>
            </a:avLst>
          </a:prstGeom>
          <a:solidFill>
            <a:srgbClr val="3D58E3"/>
          </a:solidFill>
          <a:ln cap="flat" cmpd="sng" w="38100">
            <a:solidFill>
              <a:srgbClr val="ECECEC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9" name="Google Shape;669;p63"/>
          <p:cNvSpPr txBox="1"/>
          <p:nvPr/>
        </p:nvSpPr>
        <p:spPr>
          <a:xfrm>
            <a:off x="5715108" y="3272229"/>
            <a:ext cx="1173621" cy="18117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Str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"blue"</a:t>
            </a:r>
            <a:endParaRPr sz="500"/>
          </a:p>
        </p:txBody>
      </p:sp>
      <p:sp>
        <p:nvSpPr>
          <p:cNvPr id="670" name="Google Shape;670;p63"/>
          <p:cNvSpPr/>
          <p:nvPr/>
        </p:nvSpPr>
        <p:spPr>
          <a:xfrm>
            <a:off x="7361552" y="3228456"/>
            <a:ext cx="1141272" cy="424170"/>
          </a:xfrm>
          <a:prstGeom prst="roundRect">
            <a:avLst>
              <a:gd fmla="val 15379" name="adj"/>
            </a:avLst>
          </a:prstGeom>
          <a:solidFill>
            <a:srgbClr val="3D58E3"/>
          </a:solidFill>
          <a:ln cap="flat" cmpd="sng" w="38100">
            <a:solidFill>
              <a:srgbClr val="ECECEC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71" name="Google Shape;671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8040885" y="3027156"/>
            <a:ext cx="230419" cy="121983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63"/>
          <p:cNvSpPr txBox="1"/>
          <p:nvPr/>
        </p:nvSpPr>
        <p:spPr>
          <a:xfrm>
            <a:off x="7458830" y="3261583"/>
            <a:ext cx="947178" cy="18117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Tupla</a:t>
            </a:r>
            <a:br>
              <a:rPr b="0" i="0" lang="pt-BR" sz="1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0" i="0" lang="pt-BR" sz="1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6450.899</a:t>
            </a:r>
            <a:endParaRPr b="0" i="0" sz="5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73" name="Google Shape;673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6975757" y="3081071"/>
            <a:ext cx="230419" cy="121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6975872" y="3382467"/>
            <a:ext cx="230419" cy="121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6975986" y="3630062"/>
            <a:ext cx="230419" cy="121983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63"/>
          <p:cNvSpPr/>
          <p:nvPr/>
        </p:nvSpPr>
        <p:spPr>
          <a:xfrm>
            <a:off x="6543905" y="3841892"/>
            <a:ext cx="1141272" cy="424170"/>
          </a:xfrm>
          <a:prstGeom prst="roundRect">
            <a:avLst>
              <a:gd fmla="val 15379" name="adj"/>
            </a:avLst>
          </a:prstGeom>
          <a:solidFill>
            <a:srgbClr val="3D58E3"/>
          </a:solidFill>
          <a:ln cap="flat" cmpd="sng" w="38100">
            <a:solidFill>
              <a:srgbClr val="ECECEC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77" name="Google Shape;677;p63"/>
          <p:cNvSpPr txBox="1"/>
          <p:nvPr/>
        </p:nvSpPr>
        <p:spPr>
          <a:xfrm>
            <a:off x="6544135" y="3842671"/>
            <a:ext cx="1195187" cy="2135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List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[1,2,3,"ovo","pão"]</a:t>
            </a:r>
            <a:endParaRPr sz="500"/>
          </a:p>
        </p:txBody>
      </p:sp>
      <p:sp>
        <p:nvSpPr>
          <p:cNvPr id="678" name="Google Shape;678;p63"/>
          <p:cNvSpPr/>
          <p:nvPr/>
        </p:nvSpPr>
        <p:spPr>
          <a:xfrm>
            <a:off x="4122853" y="2572369"/>
            <a:ext cx="860914" cy="424170"/>
          </a:xfrm>
          <a:prstGeom prst="roundRect">
            <a:avLst>
              <a:gd fmla="val 15379" name="adj"/>
            </a:avLst>
          </a:prstGeom>
          <a:solidFill>
            <a:srgbClr val="3D58E3"/>
          </a:solidFill>
          <a:ln cap="flat" cmpd="sng" w="38100">
            <a:solidFill>
              <a:srgbClr val="ECECEC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79" name="Google Shape;679;p63"/>
          <p:cNvSpPr txBox="1"/>
          <p:nvPr/>
        </p:nvSpPr>
        <p:spPr>
          <a:xfrm>
            <a:off x="4176998" y="2616257"/>
            <a:ext cx="742300" cy="13803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Dict</a:t>
            </a:r>
            <a:endParaRPr b="0" i="0" sz="5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{"nota":10}</a:t>
            </a:r>
            <a:endParaRPr b="0" i="0" sz="5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80" name="Google Shape;680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3618283" y="2327525"/>
            <a:ext cx="230419" cy="121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4414641" y="2327640"/>
            <a:ext cx="230419" cy="121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5329358" y="2327755"/>
            <a:ext cx="230419" cy="121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6975757" y="2327870"/>
            <a:ext cx="230419" cy="121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64"/>
          <p:cNvSpPr txBox="1"/>
          <p:nvPr/>
        </p:nvSpPr>
        <p:spPr>
          <a:xfrm>
            <a:off x="888579" y="1659510"/>
            <a:ext cx="7659408" cy="721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240025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Uma vez encontrado o que deseja, basta teclar Tab e pronto. O C# é case sensitive, ou seja, “A” ≠ “a”. Para inserir comentários:</a:t>
            </a:r>
            <a:endParaRPr sz="500"/>
          </a:p>
          <a:p>
            <a:pPr indent="0" lvl="0" marL="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evento, etc...</a:t>
            </a:r>
            <a:endParaRPr sz="500"/>
          </a:p>
        </p:txBody>
      </p:sp>
      <p:grpSp>
        <p:nvGrpSpPr>
          <p:cNvPr id="689" name="Google Shape;689;p64"/>
          <p:cNvGrpSpPr/>
          <p:nvPr/>
        </p:nvGrpSpPr>
        <p:grpSpPr>
          <a:xfrm rot="5400000">
            <a:off x="3506172" y="32951"/>
            <a:ext cx="1964194" cy="7115270"/>
            <a:chOff x="4287103" y="5124446"/>
            <a:chExt cx="2941591" cy="2247317"/>
          </a:xfrm>
        </p:grpSpPr>
        <p:grpSp>
          <p:nvGrpSpPr>
            <p:cNvPr id="690" name="Google Shape;690;p64"/>
            <p:cNvGrpSpPr/>
            <p:nvPr/>
          </p:nvGrpSpPr>
          <p:grpSpPr>
            <a:xfrm rot="10800000">
              <a:off x="4287103" y="5124446"/>
              <a:ext cx="2941591" cy="2247317"/>
              <a:chOff x="2370125" y="9330394"/>
              <a:chExt cx="3247506" cy="1798429"/>
            </a:xfrm>
          </p:grpSpPr>
          <p:sp>
            <p:nvSpPr>
              <p:cNvPr id="691" name="Google Shape;691;p64"/>
              <p:cNvSpPr/>
              <p:nvPr/>
            </p:nvSpPr>
            <p:spPr>
              <a:xfrm>
                <a:off x="2370125" y="9497423"/>
                <a:ext cx="2917200" cy="1631400"/>
              </a:xfrm>
              <a:prstGeom prst="roundRect">
                <a:avLst>
                  <a:gd fmla="val 8788" name="adj"/>
                </a:avLst>
              </a:prstGeom>
              <a:solidFill>
                <a:srgbClr val="FFE221"/>
              </a:solidFill>
              <a:ln cap="flat" cmpd="sng" w="28575">
                <a:solidFill>
                  <a:srgbClr val="3D58E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Helvetica Neue"/>
                  <a:buNone/>
                </a:pPr>
                <a:r>
                  <a:t/>
                </a:r>
                <a:endParaRPr b="1" i="0" sz="12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692" name="Google Shape;692;p64"/>
              <p:cNvSpPr/>
              <p:nvPr/>
            </p:nvSpPr>
            <p:spPr>
              <a:xfrm>
                <a:off x="2533738" y="9415410"/>
                <a:ext cx="2917200" cy="1670724"/>
              </a:xfrm>
              <a:prstGeom prst="roundRect">
                <a:avLst>
                  <a:gd fmla="val 8788" name="adj"/>
                </a:avLst>
              </a:prstGeom>
              <a:solidFill>
                <a:srgbClr val="FF59EB"/>
              </a:solidFill>
              <a:ln cap="flat" cmpd="sng" w="28575">
                <a:solidFill>
                  <a:srgbClr val="3D58E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Helvetica Neue"/>
                  <a:buNone/>
                </a:pPr>
                <a:r>
                  <a:t/>
                </a:r>
                <a:endParaRPr b="1" i="0" sz="12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693" name="Google Shape;693;p64"/>
              <p:cNvSpPr/>
              <p:nvPr/>
            </p:nvSpPr>
            <p:spPr>
              <a:xfrm>
                <a:off x="2700431" y="9330394"/>
                <a:ext cx="2917200" cy="1711759"/>
              </a:xfrm>
              <a:prstGeom prst="roundRect">
                <a:avLst>
                  <a:gd fmla="val 8788" name="adj"/>
                </a:avLst>
              </a:prstGeom>
              <a:solidFill>
                <a:srgbClr val="5DDCF9"/>
              </a:solidFill>
              <a:ln cap="flat" cmpd="sng" w="28575">
                <a:solidFill>
                  <a:srgbClr val="3D58E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Helvetica Neue"/>
                  <a:buNone/>
                </a:pPr>
                <a:r>
                  <a:t/>
                </a:r>
                <a:endParaRPr b="1" i="0" sz="12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  <p:sp>
          <p:nvSpPr>
            <p:cNvPr id="694" name="Google Shape;694;p64"/>
            <p:cNvSpPr txBox="1"/>
            <p:nvPr/>
          </p:nvSpPr>
          <p:spPr>
            <a:xfrm rot="-5400000">
              <a:off x="4633939" y="4999318"/>
              <a:ext cx="1955418" cy="25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b="1" i="0" lang="pt-BR" sz="1800" u="none" cap="none" strike="noStrike">
                  <a:solidFill>
                    <a:srgbClr val="3259EC"/>
                  </a:solidFill>
                  <a:latin typeface="DM Sans"/>
                  <a:ea typeface="DM Sans"/>
                  <a:cs typeface="DM Sans"/>
                  <a:sym typeface="DM Sans"/>
                </a:rPr>
                <a:t>// comentário em uma única linha</a:t>
              </a:r>
              <a:endParaRPr sz="500"/>
            </a:p>
            <a:p>
              <a:pPr indent="0" lvl="0" marL="0" marR="0" rtl="0" algn="l">
                <a:lnSpc>
                  <a:spcPct val="130000"/>
                </a:lnSpc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b="1" i="0" lang="pt-BR" sz="1800" u="none" cap="none" strike="noStrike">
                  <a:solidFill>
                    <a:srgbClr val="3259EC"/>
                  </a:solidFill>
                  <a:latin typeface="DM Sans"/>
                  <a:ea typeface="DM Sans"/>
                  <a:cs typeface="DM Sans"/>
                  <a:sym typeface="DM Sans"/>
                </a:rPr>
                <a:t>/*</a:t>
              </a:r>
              <a:endParaRPr sz="500"/>
            </a:p>
            <a:p>
              <a:pPr indent="0" lvl="0" marL="0" marR="0" rtl="0" algn="l">
                <a:lnSpc>
                  <a:spcPct val="130000"/>
                </a:lnSpc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b="1" i="0" lang="pt-BR" sz="1800" u="none" cap="none" strike="noStrike">
                  <a:solidFill>
                    <a:srgbClr val="3259EC"/>
                  </a:solidFill>
                  <a:latin typeface="DM Sans"/>
                  <a:ea typeface="DM Sans"/>
                  <a:cs typeface="DM Sans"/>
                  <a:sym typeface="DM Sans"/>
                </a:rPr>
                <a:t>Comentário com várias linhas </a:t>
              </a:r>
              <a:endParaRPr sz="500"/>
            </a:p>
            <a:p>
              <a:pPr indent="0" lvl="0" marL="0" marR="0" rtl="0" algn="l">
                <a:lnSpc>
                  <a:spcPct val="130000"/>
                </a:lnSpc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b="1" i="0" lang="pt-BR" sz="1800" u="none" cap="none" strike="noStrike">
                  <a:solidFill>
                    <a:srgbClr val="3259EC"/>
                  </a:solidFill>
                  <a:latin typeface="DM Sans"/>
                  <a:ea typeface="DM Sans"/>
                  <a:cs typeface="DM Sans"/>
                  <a:sym typeface="DM Sans"/>
                </a:rPr>
                <a:t>*/</a:t>
              </a:r>
              <a:endParaRPr sz="500"/>
            </a:p>
          </p:txBody>
        </p:sp>
      </p:grpSp>
      <p:sp>
        <p:nvSpPr>
          <p:cNvPr id="695" name="Google Shape;695;p64"/>
          <p:cNvSpPr txBox="1"/>
          <p:nvPr/>
        </p:nvSpPr>
        <p:spPr>
          <a:xfrm>
            <a:off x="1446382" y="570817"/>
            <a:ext cx="4631883" cy="588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3400" u="none" cap="none" strike="noStrike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Framework</a:t>
            </a:r>
            <a:endParaRPr b="0" i="0" sz="3600" u="none" cap="none" strike="noStrike">
              <a:solidFill>
                <a:srgbClr val="3D58E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96" name="Google Shape;696;p64"/>
          <p:cNvGrpSpPr/>
          <p:nvPr/>
        </p:nvGrpSpPr>
        <p:grpSpPr>
          <a:xfrm>
            <a:off x="457866" y="424361"/>
            <a:ext cx="763156" cy="684251"/>
            <a:chOff x="18111770" y="11019005"/>
            <a:chExt cx="1998003" cy="1791424"/>
          </a:xfrm>
        </p:grpSpPr>
        <p:pic>
          <p:nvPicPr>
            <p:cNvPr descr="Image" id="697" name="Google Shape;697;p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111770" y="11019005"/>
              <a:ext cx="1127638" cy="11570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8" name="Google Shape;698;p64"/>
            <p:cNvSpPr/>
            <p:nvPr/>
          </p:nvSpPr>
          <p:spPr>
            <a:xfrm>
              <a:off x="18701783" y="11402438"/>
              <a:ext cx="1407990" cy="1407990"/>
            </a:xfrm>
            <a:prstGeom prst="ellipse">
              <a:avLst/>
            </a:prstGeom>
            <a:solidFill>
              <a:srgbClr val="00DCF9"/>
            </a:solidFill>
            <a:ln cap="flat" cmpd="sng" w="25400">
              <a:solidFill>
                <a:srgbClr val="00DCF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699" name="Google Shape;699;p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904905" y="11534738"/>
              <a:ext cx="1006793" cy="100017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F300"/>
        </a:solidFill>
      </p:bgPr>
    </p:bg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5"/>
          <p:cNvSpPr/>
          <p:nvPr/>
        </p:nvSpPr>
        <p:spPr>
          <a:xfrm>
            <a:off x="1055692" y="2962524"/>
            <a:ext cx="1742850" cy="1788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3945CE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5" name="Google Shape;705;p65"/>
          <p:cNvSpPr/>
          <p:nvPr/>
        </p:nvSpPr>
        <p:spPr>
          <a:xfrm>
            <a:off x="1052888" y="2962211"/>
            <a:ext cx="1742850" cy="17883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3945CE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6" name="Google Shape;706;p65"/>
          <p:cNvSpPr/>
          <p:nvPr/>
        </p:nvSpPr>
        <p:spPr>
          <a:xfrm>
            <a:off x="1052888" y="635702"/>
            <a:ext cx="1759387" cy="2326500"/>
          </a:xfrm>
          <a:prstGeom prst="rect">
            <a:avLst/>
          </a:prstGeom>
          <a:solidFill>
            <a:srgbClr val="FF59EC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3945CE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7" name="Google Shape;707;p65"/>
          <p:cNvSpPr/>
          <p:nvPr/>
        </p:nvSpPr>
        <p:spPr>
          <a:xfrm>
            <a:off x="2795738" y="635702"/>
            <a:ext cx="5295394" cy="4114800"/>
          </a:xfrm>
          <a:prstGeom prst="rect">
            <a:avLst/>
          </a:prstGeom>
          <a:solidFill>
            <a:srgbClr val="3359FA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3D58E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8" name="Google Shape;708;p65"/>
          <p:cNvSpPr txBox="1"/>
          <p:nvPr/>
        </p:nvSpPr>
        <p:spPr>
          <a:xfrm rot="-5400000">
            <a:off x="293119" y="571849"/>
            <a:ext cx="3262387" cy="1041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DM Sans"/>
              <a:buNone/>
            </a:pPr>
            <a:r>
              <a:rPr b="1" i="0" lang="pt-BR" sz="3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Glossário</a:t>
            </a:r>
            <a:endParaRPr b="0" i="0" sz="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65"/>
          <p:cNvSpPr txBox="1"/>
          <p:nvPr/>
        </p:nvSpPr>
        <p:spPr>
          <a:xfrm>
            <a:off x="3000272" y="688862"/>
            <a:ext cx="4886325" cy="3952535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b="1" i="0" lang="pt-BR" sz="2000" u="none" cap="none" strike="noStrike">
                <a:solidFill>
                  <a:srgbClr val="3259EC"/>
                </a:solidFill>
                <a:highlight>
                  <a:srgbClr val="FFFF00"/>
                </a:highlight>
                <a:latin typeface="DM Sans"/>
                <a:ea typeface="DM Sans"/>
                <a:cs typeface="DM Sans"/>
                <a:sym typeface="DM Sans"/>
              </a:rPr>
              <a:t>Código Gerenciado: </a:t>
            </a:r>
            <a:r>
              <a:rPr b="0" i="0" lang="pt-BR" sz="2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código controlado pela CLR, cuja execução é supervisionada por ele, para evitar comprometer o computador.</a:t>
            </a:r>
            <a:endParaRPr sz="500"/>
          </a:p>
          <a:p>
            <a:pPr indent="0" lvl="0" marL="0" marR="0" rtl="0" algn="l">
              <a:lnSpc>
                <a:spcPct val="130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b="1" i="0" lang="pt-BR" sz="2000" u="none" cap="none" strike="noStrike">
                <a:solidFill>
                  <a:srgbClr val="3259EC"/>
                </a:solidFill>
                <a:highlight>
                  <a:srgbClr val="FFFF00"/>
                </a:highlight>
                <a:latin typeface="DM Sans"/>
                <a:ea typeface="DM Sans"/>
                <a:cs typeface="DM Sans"/>
                <a:sym typeface="DM Sans"/>
              </a:rPr>
              <a:t>Código Não-Gerenciado (ou Nativo):</a:t>
            </a:r>
            <a:r>
              <a:rPr b="1" i="0" lang="pt-BR" sz="2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pt-BR" sz="2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acessa diretamente o processador, memória e dispositivos, podendo interferir em outros processos.</a:t>
            </a:r>
            <a:endParaRPr sz="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66"/>
          <p:cNvSpPr/>
          <p:nvPr/>
        </p:nvSpPr>
        <p:spPr>
          <a:xfrm>
            <a:off x="1055692" y="2962524"/>
            <a:ext cx="1742850" cy="1788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3945CE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15" name="Google Shape;715;p66"/>
          <p:cNvSpPr/>
          <p:nvPr/>
        </p:nvSpPr>
        <p:spPr>
          <a:xfrm>
            <a:off x="1052888" y="2962211"/>
            <a:ext cx="1742850" cy="17883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3945CE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16" name="Google Shape;716;p66"/>
          <p:cNvSpPr/>
          <p:nvPr/>
        </p:nvSpPr>
        <p:spPr>
          <a:xfrm>
            <a:off x="1052888" y="635702"/>
            <a:ext cx="1759387" cy="2326500"/>
          </a:xfrm>
          <a:prstGeom prst="rect">
            <a:avLst/>
          </a:prstGeom>
          <a:solidFill>
            <a:srgbClr val="FFF300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3945CE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17" name="Google Shape;717;p66"/>
          <p:cNvSpPr/>
          <p:nvPr/>
        </p:nvSpPr>
        <p:spPr>
          <a:xfrm>
            <a:off x="2795738" y="635702"/>
            <a:ext cx="5295394" cy="4114800"/>
          </a:xfrm>
          <a:prstGeom prst="rect">
            <a:avLst/>
          </a:prstGeom>
          <a:solidFill>
            <a:srgbClr val="FF59EC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3D58E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18" name="Google Shape;718;p66"/>
          <p:cNvSpPr txBox="1"/>
          <p:nvPr/>
        </p:nvSpPr>
        <p:spPr>
          <a:xfrm rot="-5400000">
            <a:off x="293119" y="571849"/>
            <a:ext cx="3262387" cy="1041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DM Sans"/>
              <a:buNone/>
            </a:pPr>
            <a:r>
              <a:rPr b="1" i="0" lang="pt-BR" sz="3000" u="none" cap="none" strike="noStrike">
                <a:solidFill>
                  <a:srgbClr val="3259EC"/>
                </a:solidFill>
                <a:latin typeface="DM Sans"/>
                <a:ea typeface="DM Sans"/>
                <a:cs typeface="DM Sans"/>
                <a:sym typeface="DM Sans"/>
              </a:rPr>
              <a:t>Glossário</a:t>
            </a:r>
            <a:endParaRPr b="0" i="0" sz="500" u="none" cap="none" strike="noStrike">
              <a:solidFill>
                <a:srgbClr val="3259E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66"/>
          <p:cNvSpPr txBox="1"/>
          <p:nvPr/>
        </p:nvSpPr>
        <p:spPr>
          <a:xfrm>
            <a:off x="2978944" y="1068502"/>
            <a:ext cx="4886325" cy="3139678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b="1" i="0" lang="pt-BR" sz="1800" u="none" cap="none" strike="noStrike">
                <a:solidFill>
                  <a:srgbClr val="3259EC"/>
                </a:solidFill>
                <a:highlight>
                  <a:srgbClr val="FFFF00"/>
                </a:highlight>
                <a:latin typeface="DM Sans"/>
                <a:ea typeface="DM Sans"/>
                <a:cs typeface="DM Sans"/>
                <a:sym typeface="DM Sans"/>
              </a:rPr>
              <a:t>Common Intermediate Language (CIL): </a:t>
            </a:r>
            <a:r>
              <a:rPr b="0" i="0" lang="pt-BR" sz="18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linguagem produzida pelos compiladores .NET, gerando assim um assembly .NET. A linguagem é executada pela máquina virtual, sendo gradualmente compilada, durante a execução. </a:t>
            </a:r>
            <a:endParaRPr sz="500"/>
          </a:p>
          <a:p>
            <a:pPr indent="0" lvl="0" marL="0" marR="0" rtl="0" algn="l">
              <a:lnSpc>
                <a:spcPct val="130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b="1" i="0" lang="pt-BR" sz="1800" u="none" cap="none" strike="noStrike">
                <a:solidFill>
                  <a:srgbClr val="3259EC"/>
                </a:solidFill>
                <a:highlight>
                  <a:srgbClr val="FFFF00"/>
                </a:highlight>
                <a:latin typeface="DM Sans"/>
                <a:ea typeface="DM Sans"/>
                <a:cs typeface="DM Sans"/>
                <a:sym typeface="DM Sans"/>
              </a:rPr>
              <a:t>Classes e Tipos: </a:t>
            </a:r>
            <a:r>
              <a:rPr b="0" i="0" lang="pt-BR" sz="18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 .Net Framework define milhares de tipos, que podem ser de referência (classes) ou de valor, sendo a maioria de referência.</a:t>
            </a:r>
            <a:endParaRPr sz="5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M Sans Medium"/>
              <a:buNone/>
            </a:pPr>
            <a:r>
              <a:t/>
            </a:r>
            <a:endParaRPr b="1" i="0" sz="5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67"/>
          <p:cNvSpPr/>
          <p:nvPr/>
        </p:nvSpPr>
        <p:spPr>
          <a:xfrm>
            <a:off x="1055692" y="2962524"/>
            <a:ext cx="1742850" cy="1788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3945CE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5" name="Google Shape;725;p67"/>
          <p:cNvSpPr/>
          <p:nvPr/>
        </p:nvSpPr>
        <p:spPr>
          <a:xfrm>
            <a:off x="1052888" y="2962211"/>
            <a:ext cx="1742850" cy="17883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3945CE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6" name="Google Shape;726;p67"/>
          <p:cNvSpPr/>
          <p:nvPr/>
        </p:nvSpPr>
        <p:spPr>
          <a:xfrm>
            <a:off x="1052888" y="635702"/>
            <a:ext cx="1759387" cy="2326500"/>
          </a:xfrm>
          <a:prstGeom prst="rect">
            <a:avLst/>
          </a:prstGeom>
          <a:solidFill>
            <a:srgbClr val="FFF300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3945CE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7" name="Google Shape;727;p67"/>
          <p:cNvSpPr/>
          <p:nvPr/>
        </p:nvSpPr>
        <p:spPr>
          <a:xfrm>
            <a:off x="2795738" y="635702"/>
            <a:ext cx="5295394" cy="4114800"/>
          </a:xfrm>
          <a:prstGeom prst="rect">
            <a:avLst/>
          </a:prstGeom>
          <a:solidFill>
            <a:srgbClr val="3359FA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3D58E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8" name="Google Shape;728;p67"/>
          <p:cNvSpPr txBox="1"/>
          <p:nvPr/>
        </p:nvSpPr>
        <p:spPr>
          <a:xfrm rot="-5400000">
            <a:off x="293119" y="571849"/>
            <a:ext cx="3262387" cy="1041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DM Sans"/>
              <a:buNone/>
            </a:pPr>
            <a:r>
              <a:rPr b="1" i="0" lang="pt-BR" sz="3000" u="none" cap="none" strike="noStrike">
                <a:solidFill>
                  <a:srgbClr val="3259EC"/>
                </a:solidFill>
                <a:latin typeface="DM Sans"/>
                <a:ea typeface="DM Sans"/>
                <a:cs typeface="DM Sans"/>
                <a:sym typeface="DM Sans"/>
              </a:rPr>
              <a:t>Glossário</a:t>
            </a:r>
            <a:endParaRPr b="0" i="0" sz="500" u="none" cap="none" strike="noStrike">
              <a:solidFill>
                <a:srgbClr val="3259E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67"/>
          <p:cNvSpPr txBox="1"/>
          <p:nvPr/>
        </p:nvSpPr>
        <p:spPr>
          <a:xfrm>
            <a:off x="3000272" y="688862"/>
            <a:ext cx="4886325" cy="1601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500" u="none" cap="none" strike="noStrike">
                <a:solidFill>
                  <a:srgbClr val="3259EC"/>
                </a:solidFill>
                <a:highlight>
                  <a:srgbClr val="FFFF00"/>
                </a:highlight>
                <a:latin typeface="DM Sans"/>
                <a:ea typeface="DM Sans"/>
                <a:cs typeface="DM Sans"/>
                <a:sym typeface="DM Sans"/>
              </a:rPr>
              <a:t>Common Language Runtime (CLR): </a:t>
            </a:r>
            <a:r>
              <a:rPr b="1" i="0" lang="pt-BR" sz="15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arquitetura em camadas, sob a qual residem as APIs do Windows. Permitem ao desenvolvedor utilizar várias linguagens de programação</a:t>
            </a:r>
            <a:endParaRPr sz="5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M Sans Medium"/>
              <a:buNone/>
            </a:pPr>
            <a:r>
              <a:t/>
            </a:r>
            <a:endParaRPr b="1" i="0" sz="400" u="none" cap="none" strike="noStrike">
              <a:solidFill>
                <a:srgbClr val="FFFFFF"/>
              </a:solidFill>
              <a:highlight>
                <a:srgbClr val="FFE22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Diagrama&#10;&#10;Descrição gerada automaticamente" id="730" name="Google Shape;730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04799" y="2219008"/>
            <a:ext cx="4674466" cy="2483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8"/>
          <p:cNvSpPr txBox="1"/>
          <p:nvPr/>
        </p:nvSpPr>
        <p:spPr>
          <a:xfrm>
            <a:off x="669612" y="419938"/>
            <a:ext cx="7804777" cy="2584097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300" u="none" cap="none" strike="noStrike">
                <a:solidFill>
                  <a:srgbClr val="3259EC"/>
                </a:solidFill>
                <a:latin typeface="DM Sans"/>
                <a:ea typeface="DM Sans"/>
                <a:cs typeface="DM Sans"/>
                <a:sym typeface="DM Sans"/>
              </a:rPr>
              <a:t>O processo de compilação de </a:t>
            </a:r>
            <a:r>
              <a:rPr b="0" i="0" lang="pt-BR" sz="2300" u="none" cap="none" strike="noStrike">
                <a:solidFill>
                  <a:srgbClr val="3259EC"/>
                </a:solidFill>
                <a:highlight>
                  <a:srgbClr val="FF59EC"/>
                </a:highlight>
                <a:latin typeface="DM Sans"/>
                <a:ea typeface="DM Sans"/>
                <a:cs typeface="DM Sans"/>
                <a:sym typeface="DM Sans"/>
              </a:rPr>
              <a:t>C# é simples </a:t>
            </a:r>
            <a:r>
              <a:rPr b="0" i="0" lang="pt-BR" sz="2300" u="none" cap="none" strike="noStrike">
                <a:solidFill>
                  <a:srgbClr val="3259EC"/>
                </a:solidFill>
                <a:latin typeface="DM Sans"/>
                <a:ea typeface="DM Sans"/>
                <a:cs typeface="DM Sans"/>
                <a:sym typeface="DM Sans"/>
              </a:rPr>
              <a:t>comparado ao C e C++, e mais flexível do que em Java. Não há arquivos de cabeçalho separado. Além disso,  nenhum requisito para que os métodos e os tipos sejam declarados em uma ordem específica. </a:t>
            </a:r>
            <a:endParaRPr sz="500"/>
          </a:p>
        </p:txBody>
      </p:sp>
      <p:pic>
        <p:nvPicPr>
          <p:cNvPr id="736" name="Google Shape;736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158" y="3099894"/>
            <a:ext cx="1570711" cy="1706604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68"/>
          <p:cNvSpPr txBox="1"/>
          <p:nvPr/>
        </p:nvSpPr>
        <p:spPr>
          <a:xfrm>
            <a:off x="2788741" y="3099894"/>
            <a:ext cx="5685646" cy="1545351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300" u="none" cap="none" strike="noStrike">
                <a:solidFill>
                  <a:srgbClr val="3259EC"/>
                </a:solidFill>
                <a:latin typeface="DM Sans"/>
                <a:ea typeface="DM Sans"/>
                <a:cs typeface="DM Sans"/>
                <a:sym typeface="DM Sans"/>
              </a:rPr>
              <a:t>Um arquivo de código-fonte de </a:t>
            </a:r>
            <a:r>
              <a:rPr b="0" i="0" lang="pt-BR" sz="2300" u="none" cap="none" strike="noStrike">
                <a:solidFill>
                  <a:srgbClr val="3259EC"/>
                </a:solidFill>
                <a:highlight>
                  <a:srgbClr val="FF59EC"/>
                </a:highlight>
                <a:latin typeface="DM Sans"/>
                <a:ea typeface="DM Sans"/>
                <a:cs typeface="DM Sans"/>
                <a:sym typeface="DM Sans"/>
              </a:rPr>
              <a:t>C# pode definir qualquer quantidade de classes, estruturas, interfaces e eventos.</a:t>
            </a:r>
            <a:endParaRPr b="0" i="0" sz="2300" u="none" cap="none" strike="noStrike">
              <a:solidFill>
                <a:srgbClr val="000000"/>
              </a:solidFill>
              <a:highlight>
                <a:srgbClr val="FF59EC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9"/>
          <p:cNvSpPr txBox="1"/>
          <p:nvPr/>
        </p:nvSpPr>
        <p:spPr>
          <a:xfrm>
            <a:off x="886664" y="183412"/>
            <a:ext cx="5220663" cy="769383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00" u="none" cap="none" strike="noStrike">
              <a:solidFill>
                <a:srgbClr val="3D58E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3" name="Google Shape;743;p69"/>
          <p:cNvSpPr txBox="1"/>
          <p:nvPr/>
        </p:nvSpPr>
        <p:spPr>
          <a:xfrm>
            <a:off x="886664" y="665382"/>
            <a:ext cx="7659408" cy="1806553"/>
          </a:xfrm>
          <a:prstGeom prst="rect">
            <a:avLst/>
          </a:prstGeom>
          <a:noFill/>
          <a:ln>
            <a:noFill/>
          </a:ln>
        </p:spPr>
        <p:txBody>
          <a:bodyPr anchorCtr="0" anchor="ctr" bIns="240025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b="0" i="0" lang="pt-BR" sz="1700" u="none" cap="none" strike="noStrike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Quando o programa em C# é executado, o assembly é carregado no CLR, que pode </a:t>
            </a:r>
            <a:r>
              <a:rPr b="0" i="0" lang="pt-BR" sz="1700" u="none" cap="none" strike="noStrike">
                <a:solidFill>
                  <a:srgbClr val="3D58E3"/>
                </a:solidFill>
                <a:highlight>
                  <a:srgbClr val="FFFF00"/>
                </a:highlight>
                <a:latin typeface="DM Sans"/>
                <a:ea typeface="DM Sans"/>
                <a:cs typeface="DM Sans"/>
                <a:sym typeface="DM Sans"/>
              </a:rPr>
              <a:t>executar várias ações </a:t>
            </a:r>
            <a:r>
              <a:rPr b="0" i="0" lang="pt-BR" sz="1700" u="none" cap="none" strike="noStrike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de acordo com as informações no manifesto. Em seguida, se os requisitos de segurança forem atendidos, o </a:t>
            </a:r>
            <a:r>
              <a:rPr b="0" i="0" lang="pt-BR" sz="1700" u="none" cap="none" strike="noStrike">
                <a:solidFill>
                  <a:srgbClr val="3D58E3"/>
                </a:solidFill>
                <a:highlight>
                  <a:srgbClr val="FFFF00"/>
                </a:highlight>
                <a:latin typeface="DM Sans"/>
                <a:ea typeface="DM Sans"/>
                <a:cs typeface="DM Sans"/>
                <a:sym typeface="DM Sans"/>
              </a:rPr>
              <a:t>CLR executará a compilação JIT </a:t>
            </a:r>
            <a:r>
              <a:rPr b="0" i="1" lang="pt-BR" sz="1700" u="none" cap="none" strike="noStrike">
                <a:solidFill>
                  <a:srgbClr val="3D58E3"/>
                </a:solidFill>
                <a:highlight>
                  <a:srgbClr val="FFFF00"/>
                </a:highlight>
                <a:latin typeface="DM Sans"/>
                <a:ea typeface="DM Sans"/>
                <a:cs typeface="DM Sans"/>
                <a:sym typeface="DM Sans"/>
              </a:rPr>
              <a:t>(just in time</a:t>
            </a:r>
            <a:r>
              <a:rPr b="0" i="0" lang="pt-BR" sz="1700" u="none" cap="none" strike="noStrike">
                <a:solidFill>
                  <a:srgbClr val="3D58E3"/>
                </a:solidFill>
                <a:highlight>
                  <a:srgbClr val="FFFF00"/>
                </a:highlight>
                <a:latin typeface="DM Sans"/>
                <a:ea typeface="DM Sans"/>
                <a:cs typeface="DM Sans"/>
                <a:sym typeface="DM Sans"/>
              </a:rPr>
              <a:t>) para converter o código de IL em instruções nativas da máquina. </a:t>
            </a:r>
            <a:endParaRPr sz="500"/>
          </a:p>
        </p:txBody>
      </p:sp>
      <p:pic>
        <p:nvPicPr>
          <p:cNvPr descr="Image" id="744" name="Google Shape;744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6588" y="2859163"/>
            <a:ext cx="1746695" cy="16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69"/>
          <p:cNvSpPr txBox="1"/>
          <p:nvPr/>
        </p:nvSpPr>
        <p:spPr>
          <a:xfrm>
            <a:off x="886664" y="2671565"/>
            <a:ext cx="6024914" cy="1993094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700" u="none" cap="none" strike="noStrike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O CLR também oferece outros serviços relacionados à </a:t>
            </a:r>
            <a:r>
              <a:rPr b="0" i="0" lang="pt-BR" sz="1700" u="none" cap="none" strike="noStrike">
                <a:solidFill>
                  <a:srgbClr val="3D58E3"/>
                </a:solidFill>
                <a:highlight>
                  <a:srgbClr val="FFFF00"/>
                </a:highlight>
                <a:latin typeface="DM Sans"/>
                <a:ea typeface="DM Sans"/>
                <a:cs typeface="DM Sans"/>
                <a:sym typeface="DM Sans"/>
              </a:rPr>
              <a:t>coleta automática de lixo, tratamento de exceções e gerenciamento de recursos</a:t>
            </a:r>
            <a:r>
              <a:rPr b="0" i="0" lang="pt-BR" sz="1700" u="none" cap="none" strike="noStrike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. O código que é executado pelo CLR é, às vezes, chamado de</a:t>
            </a:r>
            <a:r>
              <a:rPr b="1" i="0" lang="pt-BR" sz="1700" u="none" cap="none" strike="noStrike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i="0" lang="pt-BR" sz="1700" u="none" cap="none" strike="noStrike">
                <a:solidFill>
                  <a:srgbClr val="3D58E3"/>
                </a:solidFill>
                <a:highlight>
                  <a:srgbClr val="FFFF00"/>
                </a:highlight>
                <a:latin typeface="DM Sans"/>
                <a:ea typeface="DM Sans"/>
                <a:cs typeface="DM Sans"/>
                <a:sym typeface="DM Sans"/>
              </a:rPr>
              <a:t>"código gerenciado",</a:t>
            </a:r>
            <a:r>
              <a:rPr b="1" i="0" lang="pt-BR" sz="1700" u="none" cap="none" strike="noStrike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0" i="0" lang="pt-BR" sz="1700" u="none" cap="none" strike="noStrike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ao contrário de "código não gerenciado", que é compilado em linguagem de máquina nativa e visa um sistema específico</a:t>
            </a:r>
            <a:endParaRPr sz="5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F300"/>
        </a:solidFill>
      </p:bgPr>
    </p:bg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70"/>
          <p:cNvSpPr txBox="1"/>
          <p:nvPr/>
        </p:nvSpPr>
        <p:spPr>
          <a:xfrm>
            <a:off x="1737177" y="20208"/>
            <a:ext cx="4631883" cy="1860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3600" u="none" cap="none" strike="noStrike">
                <a:solidFill>
                  <a:srgbClr val="3359EB"/>
                </a:solidFill>
                <a:latin typeface="DM Sans"/>
                <a:ea typeface="DM Sans"/>
                <a:cs typeface="DM Sans"/>
                <a:sym typeface="DM Sans"/>
              </a:rPr>
              <a:t>Agenda</a:t>
            </a:r>
            <a:endParaRPr b="0" i="0" sz="5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51" name="Google Shape;751;p70"/>
          <p:cNvSpPr txBox="1"/>
          <p:nvPr/>
        </p:nvSpPr>
        <p:spPr>
          <a:xfrm>
            <a:off x="1495040" y="1175754"/>
            <a:ext cx="6559116" cy="1019598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59EB"/>
              </a:buClr>
              <a:buSzPts val="3000"/>
              <a:buFont typeface="DM Sans"/>
              <a:buNone/>
            </a:pPr>
            <a:r>
              <a:rPr b="1" i="0" lang="pt-BR" sz="1700" u="none" cap="none" strike="noStrike">
                <a:solidFill>
                  <a:srgbClr val="3359EB"/>
                </a:solidFill>
                <a:latin typeface="DM Sans"/>
                <a:ea typeface="DM Sans"/>
                <a:cs typeface="DM Sans"/>
                <a:sym typeface="DM Sans"/>
              </a:rPr>
              <a:t>O que vamos aprender?</a:t>
            </a:r>
            <a:endParaRPr sz="500"/>
          </a:p>
        </p:txBody>
      </p:sp>
      <p:grpSp>
        <p:nvGrpSpPr>
          <p:cNvPr id="752" name="Google Shape;752;p70"/>
          <p:cNvGrpSpPr/>
          <p:nvPr/>
        </p:nvGrpSpPr>
        <p:grpSpPr>
          <a:xfrm rot="5400000">
            <a:off x="4510027" y="-898177"/>
            <a:ext cx="527997" cy="6516203"/>
            <a:chOff x="4287101" y="5304619"/>
            <a:chExt cx="2941593" cy="2067150"/>
          </a:xfrm>
        </p:grpSpPr>
        <p:grpSp>
          <p:nvGrpSpPr>
            <p:cNvPr id="753" name="Google Shape;753;p70"/>
            <p:cNvGrpSpPr/>
            <p:nvPr/>
          </p:nvGrpSpPr>
          <p:grpSpPr>
            <a:xfrm rot="10800000">
              <a:off x="4287101" y="5304619"/>
              <a:ext cx="2941593" cy="2067150"/>
              <a:chOff x="2370126" y="9330396"/>
              <a:chExt cx="3247508" cy="1654250"/>
            </a:xfrm>
          </p:grpSpPr>
          <p:sp>
            <p:nvSpPr>
              <p:cNvPr id="754" name="Google Shape;754;p70"/>
              <p:cNvSpPr/>
              <p:nvPr/>
            </p:nvSpPr>
            <p:spPr>
              <a:xfrm>
                <a:off x="2370126" y="9353246"/>
                <a:ext cx="2917200" cy="1631400"/>
              </a:xfrm>
              <a:prstGeom prst="roundRect">
                <a:avLst>
                  <a:gd fmla="val 8788" name="adj"/>
                </a:avLst>
              </a:prstGeom>
              <a:solidFill>
                <a:srgbClr val="FFE221"/>
              </a:solidFill>
              <a:ln cap="flat" cmpd="sng" w="28575">
                <a:solidFill>
                  <a:srgbClr val="3D58E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Helvetica Neue"/>
                  <a:buNone/>
                </a:pPr>
                <a:r>
                  <a:t/>
                </a:r>
                <a:endParaRPr b="1" i="0" sz="12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755" name="Google Shape;755;p70"/>
              <p:cNvSpPr/>
              <p:nvPr/>
            </p:nvSpPr>
            <p:spPr>
              <a:xfrm>
                <a:off x="2533738" y="9341967"/>
                <a:ext cx="2917199" cy="1631400"/>
              </a:xfrm>
              <a:prstGeom prst="roundRect">
                <a:avLst>
                  <a:gd fmla="val 8788" name="adj"/>
                </a:avLst>
              </a:prstGeom>
              <a:solidFill>
                <a:srgbClr val="FF59EB"/>
              </a:solidFill>
              <a:ln cap="flat" cmpd="sng" w="28575">
                <a:solidFill>
                  <a:srgbClr val="3D58E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Helvetica Neue"/>
                  <a:buNone/>
                </a:pPr>
                <a:r>
                  <a:t/>
                </a:r>
                <a:endParaRPr b="1" i="0" sz="12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756" name="Google Shape;756;p70"/>
              <p:cNvSpPr/>
              <p:nvPr/>
            </p:nvSpPr>
            <p:spPr>
              <a:xfrm>
                <a:off x="2700433" y="9330396"/>
                <a:ext cx="2917201" cy="1631400"/>
              </a:xfrm>
              <a:prstGeom prst="roundRect">
                <a:avLst>
                  <a:gd fmla="val 8788" name="adj"/>
                </a:avLst>
              </a:prstGeom>
              <a:solidFill>
                <a:srgbClr val="5DDCF9"/>
              </a:solidFill>
              <a:ln cap="flat" cmpd="sng" w="28575">
                <a:solidFill>
                  <a:srgbClr val="3D58E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Helvetica Neue"/>
                  <a:buNone/>
                </a:pPr>
                <a:r>
                  <a:t/>
                </a:r>
                <a:endParaRPr b="1" i="0" sz="12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  <p:sp>
          <p:nvSpPr>
            <p:cNvPr id="757" name="Google Shape;757;p70"/>
            <p:cNvSpPr txBox="1"/>
            <p:nvPr/>
          </p:nvSpPr>
          <p:spPr>
            <a:xfrm rot="-5400000">
              <a:off x="4681131" y="5118609"/>
              <a:ext cx="1788943" cy="25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"/>
                <a:buFont typeface="Arial"/>
                <a:buNone/>
              </a:pPr>
              <a:r>
                <a:rPr b="1" i="0" lang="pt-BR" sz="1500" u="none" cap="none" strike="noStrike">
                  <a:solidFill>
                    <a:srgbClr val="3D58E3"/>
                  </a:solidFill>
                  <a:latin typeface="DM Sans"/>
                  <a:ea typeface="DM Sans"/>
                  <a:cs typeface="DM Sans"/>
                  <a:sym typeface="DM Sans"/>
                </a:rPr>
                <a:t>Conceito de operadores</a:t>
              </a:r>
              <a:endParaRPr sz="500"/>
            </a:p>
          </p:txBody>
        </p:sp>
      </p:grpSp>
      <p:grpSp>
        <p:nvGrpSpPr>
          <p:cNvPr id="758" name="Google Shape;758;p70"/>
          <p:cNvGrpSpPr/>
          <p:nvPr/>
        </p:nvGrpSpPr>
        <p:grpSpPr>
          <a:xfrm rot="5400000">
            <a:off x="4559463" y="-163288"/>
            <a:ext cx="474294" cy="6516203"/>
            <a:chOff x="4287101" y="5304619"/>
            <a:chExt cx="2941593" cy="2067150"/>
          </a:xfrm>
        </p:grpSpPr>
        <p:grpSp>
          <p:nvGrpSpPr>
            <p:cNvPr id="759" name="Google Shape;759;p70"/>
            <p:cNvGrpSpPr/>
            <p:nvPr/>
          </p:nvGrpSpPr>
          <p:grpSpPr>
            <a:xfrm rot="10800000">
              <a:off x="4287101" y="5304619"/>
              <a:ext cx="2941593" cy="2067150"/>
              <a:chOff x="2370126" y="9330396"/>
              <a:chExt cx="3247508" cy="1654250"/>
            </a:xfrm>
          </p:grpSpPr>
          <p:sp>
            <p:nvSpPr>
              <p:cNvPr id="760" name="Google Shape;760;p70"/>
              <p:cNvSpPr/>
              <p:nvPr/>
            </p:nvSpPr>
            <p:spPr>
              <a:xfrm>
                <a:off x="2370126" y="9353246"/>
                <a:ext cx="2917200" cy="1631400"/>
              </a:xfrm>
              <a:prstGeom prst="roundRect">
                <a:avLst>
                  <a:gd fmla="val 8788" name="adj"/>
                </a:avLst>
              </a:prstGeom>
              <a:solidFill>
                <a:srgbClr val="FFE221"/>
              </a:solidFill>
              <a:ln cap="flat" cmpd="sng" w="28575">
                <a:solidFill>
                  <a:srgbClr val="3D58E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Helvetica Neue"/>
                  <a:buNone/>
                </a:pPr>
                <a:r>
                  <a:t/>
                </a:r>
                <a:endParaRPr b="1" i="0" sz="12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761" name="Google Shape;761;p70"/>
              <p:cNvSpPr/>
              <p:nvPr/>
            </p:nvSpPr>
            <p:spPr>
              <a:xfrm>
                <a:off x="2533738" y="9341967"/>
                <a:ext cx="2917199" cy="1631400"/>
              </a:xfrm>
              <a:prstGeom prst="roundRect">
                <a:avLst>
                  <a:gd fmla="val 8788" name="adj"/>
                </a:avLst>
              </a:prstGeom>
              <a:solidFill>
                <a:srgbClr val="FF59EB"/>
              </a:solidFill>
              <a:ln cap="flat" cmpd="sng" w="28575">
                <a:solidFill>
                  <a:srgbClr val="3D58E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Helvetica Neue"/>
                  <a:buNone/>
                </a:pPr>
                <a:r>
                  <a:t/>
                </a:r>
                <a:endParaRPr b="1" i="0" sz="12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762" name="Google Shape;762;p70"/>
              <p:cNvSpPr/>
              <p:nvPr/>
            </p:nvSpPr>
            <p:spPr>
              <a:xfrm>
                <a:off x="2700433" y="9330396"/>
                <a:ext cx="2917201" cy="1631400"/>
              </a:xfrm>
              <a:prstGeom prst="roundRect">
                <a:avLst>
                  <a:gd fmla="val 8788" name="adj"/>
                </a:avLst>
              </a:prstGeom>
              <a:solidFill>
                <a:srgbClr val="5DDCF9"/>
              </a:solidFill>
              <a:ln cap="flat" cmpd="sng" w="28575">
                <a:solidFill>
                  <a:srgbClr val="3D58E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Helvetica Neue"/>
                  <a:buNone/>
                </a:pPr>
                <a:r>
                  <a:t/>
                </a:r>
                <a:endParaRPr b="1" i="0" sz="12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  <p:sp>
          <p:nvSpPr>
            <p:cNvPr id="763" name="Google Shape;763;p70"/>
            <p:cNvSpPr txBox="1"/>
            <p:nvPr/>
          </p:nvSpPr>
          <p:spPr>
            <a:xfrm rot="-5400000">
              <a:off x="4677548" y="5122191"/>
              <a:ext cx="1796108" cy="25770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59EB"/>
                </a:buClr>
                <a:buSzPts val="3000"/>
                <a:buFont typeface="DM Sans"/>
                <a:buNone/>
              </a:pPr>
              <a:r>
                <a:rPr b="1" i="0" lang="pt-BR" sz="1500" u="none" cap="none" strike="noStrike">
                  <a:solidFill>
                    <a:srgbClr val="3359EB"/>
                  </a:solidFill>
                  <a:latin typeface="DM Sans"/>
                  <a:ea typeface="DM Sans"/>
                  <a:cs typeface="DM Sans"/>
                  <a:sym typeface="DM Sans"/>
                </a:rPr>
                <a:t>Operadores em Python.</a:t>
              </a:r>
              <a:endParaRPr sz="500"/>
            </a:p>
          </p:txBody>
        </p:sp>
      </p:grpSp>
      <p:grpSp>
        <p:nvGrpSpPr>
          <p:cNvPr id="764" name="Google Shape;764;p70"/>
          <p:cNvGrpSpPr/>
          <p:nvPr/>
        </p:nvGrpSpPr>
        <p:grpSpPr>
          <a:xfrm rot="5400000">
            <a:off x="4543150" y="537168"/>
            <a:ext cx="506920" cy="6516203"/>
            <a:chOff x="4287101" y="5304619"/>
            <a:chExt cx="2941593" cy="2067150"/>
          </a:xfrm>
        </p:grpSpPr>
        <p:grpSp>
          <p:nvGrpSpPr>
            <p:cNvPr id="765" name="Google Shape;765;p70"/>
            <p:cNvGrpSpPr/>
            <p:nvPr/>
          </p:nvGrpSpPr>
          <p:grpSpPr>
            <a:xfrm rot="10800000">
              <a:off x="4287101" y="5304619"/>
              <a:ext cx="2941593" cy="2067150"/>
              <a:chOff x="2370126" y="9330396"/>
              <a:chExt cx="3247508" cy="1654250"/>
            </a:xfrm>
          </p:grpSpPr>
          <p:sp>
            <p:nvSpPr>
              <p:cNvPr id="766" name="Google Shape;766;p70"/>
              <p:cNvSpPr/>
              <p:nvPr/>
            </p:nvSpPr>
            <p:spPr>
              <a:xfrm>
                <a:off x="2370126" y="9353246"/>
                <a:ext cx="2917200" cy="1631400"/>
              </a:xfrm>
              <a:prstGeom prst="roundRect">
                <a:avLst>
                  <a:gd fmla="val 8788" name="adj"/>
                </a:avLst>
              </a:prstGeom>
              <a:solidFill>
                <a:srgbClr val="FFE221"/>
              </a:solidFill>
              <a:ln cap="flat" cmpd="sng" w="28575">
                <a:solidFill>
                  <a:srgbClr val="3D58E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Helvetica Neue"/>
                  <a:buNone/>
                </a:pPr>
                <a:r>
                  <a:t/>
                </a:r>
                <a:endParaRPr b="1" i="0" sz="12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767" name="Google Shape;767;p70"/>
              <p:cNvSpPr/>
              <p:nvPr/>
            </p:nvSpPr>
            <p:spPr>
              <a:xfrm>
                <a:off x="2533738" y="9341967"/>
                <a:ext cx="2917199" cy="1631400"/>
              </a:xfrm>
              <a:prstGeom prst="roundRect">
                <a:avLst>
                  <a:gd fmla="val 8788" name="adj"/>
                </a:avLst>
              </a:prstGeom>
              <a:solidFill>
                <a:srgbClr val="FF59EB"/>
              </a:solidFill>
              <a:ln cap="flat" cmpd="sng" w="28575">
                <a:solidFill>
                  <a:srgbClr val="3D58E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Helvetica Neue"/>
                  <a:buNone/>
                </a:pPr>
                <a:r>
                  <a:t/>
                </a:r>
                <a:endParaRPr b="1" i="0" sz="12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768" name="Google Shape;768;p70"/>
              <p:cNvSpPr/>
              <p:nvPr/>
            </p:nvSpPr>
            <p:spPr>
              <a:xfrm>
                <a:off x="2700433" y="9330396"/>
                <a:ext cx="2917201" cy="1631400"/>
              </a:xfrm>
              <a:prstGeom prst="roundRect">
                <a:avLst>
                  <a:gd fmla="val 8788" name="adj"/>
                </a:avLst>
              </a:prstGeom>
              <a:solidFill>
                <a:srgbClr val="5DDCF9"/>
              </a:solidFill>
              <a:ln cap="flat" cmpd="sng" w="28575">
                <a:solidFill>
                  <a:srgbClr val="3D58E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Helvetica Neue"/>
                  <a:buNone/>
                </a:pPr>
                <a:r>
                  <a:t/>
                </a:r>
                <a:endParaRPr b="1" i="0" sz="12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  <p:sp>
          <p:nvSpPr>
            <p:cNvPr id="769" name="Google Shape;769;p70"/>
            <p:cNvSpPr txBox="1"/>
            <p:nvPr/>
          </p:nvSpPr>
          <p:spPr>
            <a:xfrm rot="-5400000">
              <a:off x="4677547" y="5122192"/>
              <a:ext cx="1796108" cy="25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59EB"/>
                </a:buClr>
                <a:buSzPts val="3000"/>
                <a:buFont typeface="DM Sans"/>
                <a:buNone/>
              </a:pPr>
              <a:r>
                <a:rPr b="0" i="0" lang="pt-BR" sz="1500" u="none" cap="none" strike="noStrike">
                  <a:solidFill>
                    <a:srgbClr val="3359EB"/>
                  </a:solidFill>
                  <a:latin typeface="DM Sans"/>
                  <a:ea typeface="DM Sans"/>
                  <a:cs typeface="DM Sans"/>
                  <a:sym typeface="DM Sans"/>
                </a:rPr>
                <a:t>Prática.</a:t>
              </a:r>
              <a:endParaRPr sz="500"/>
            </a:p>
          </p:txBody>
        </p:sp>
      </p:grpSp>
      <p:grpSp>
        <p:nvGrpSpPr>
          <p:cNvPr id="770" name="Google Shape;770;p70"/>
          <p:cNvGrpSpPr/>
          <p:nvPr/>
        </p:nvGrpSpPr>
        <p:grpSpPr>
          <a:xfrm rot="5400000">
            <a:off x="4542597" y="1298909"/>
            <a:ext cx="506920" cy="6516203"/>
            <a:chOff x="4287101" y="5304619"/>
            <a:chExt cx="2941593" cy="2067150"/>
          </a:xfrm>
        </p:grpSpPr>
        <p:grpSp>
          <p:nvGrpSpPr>
            <p:cNvPr id="771" name="Google Shape;771;p70"/>
            <p:cNvGrpSpPr/>
            <p:nvPr/>
          </p:nvGrpSpPr>
          <p:grpSpPr>
            <a:xfrm rot="10800000">
              <a:off x="4287101" y="5304619"/>
              <a:ext cx="2941593" cy="2067150"/>
              <a:chOff x="2370126" y="9330396"/>
              <a:chExt cx="3247508" cy="1654250"/>
            </a:xfrm>
          </p:grpSpPr>
          <p:sp>
            <p:nvSpPr>
              <p:cNvPr id="772" name="Google Shape;772;p70"/>
              <p:cNvSpPr/>
              <p:nvPr/>
            </p:nvSpPr>
            <p:spPr>
              <a:xfrm>
                <a:off x="2370126" y="9353246"/>
                <a:ext cx="2917200" cy="1631400"/>
              </a:xfrm>
              <a:prstGeom prst="roundRect">
                <a:avLst>
                  <a:gd fmla="val 8788" name="adj"/>
                </a:avLst>
              </a:prstGeom>
              <a:solidFill>
                <a:srgbClr val="FFE221"/>
              </a:solidFill>
              <a:ln cap="flat" cmpd="sng" w="28575">
                <a:solidFill>
                  <a:srgbClr val="3D58E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Helvetica Neue"/>
                  <a:buNone/>
                </a:pPr>
                <a:r>
                  <a:t/>
                </a:r>
                <a:endParaRPr b="1" i="0" sz="12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773" name="Google Shape;773;p70"/>
              <p:cNvSpPr/>
              <p:nvPr/>
            </p:nvSpPr>
            <p:spPr>
              <a:xfrm>
                <a:off x="2533738" y="9341967"/>
                <a:ext cx="2917199" cy="1631400"/>
              </a:xfrm>
              <a:prstGeom prst="roundRect">
                <a:avLst>
                  <a:gd fmla="val 8788" name="adj"/>
                </a:avLst>
              </a:prstGeom>
              <a:solidFill>
                <a:srgbClr val="FF59EB"/>
              </a:solidFill>
              <a:ln cap="flat" cmpd="sng" w="28575">
                <a:solidFill>
                  <a:srgbClr val="3D58E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Helvetica Neue"/>
                  <a:buNone/>
                </a:pPr>
                <a:r>
                  <a:t/>
                </a:r>
                <a:endParaRPr b="1" i="0" sz="12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774" name="Google Shape;774;p70"/>
              <p:cNvSpPr/>
              <p:nvPr/>
            </p:nvSpPr>
            <p:spPr>
              <a:xfrm>
                <a:off x="2700433" y="9330396"/>
                <a:ext cx="2917201" cy="1631400"/>
              </a:xfrm>
              <a:prstGeom prst="roundRect">
                <a:avLst>
                  <a:gd fmla="val 8788" name="adj"/>
                </a:avLst>
              </a:prstGeom>
              <a:solidFill>
                <a:srgbClr val="5DDCF9"/>
              </a:solidFill>
              <a:ln cap="flat" cmpd="sng" w="28575">
                <a:solidFill>
                  <a:srgbClr val="3D58E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Helvetica Neue"/>
                  <a:buNone/>
                </a:pPr>
                <a:r>
                  <a:t/>
                </a:r>
                <a:endParaRPr b="1" i="0" sz="12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  <p:sp>
          <p:nvSpPr>
            <p:cNvPr id="775" name="Google Shape;775;p70"/>
            <p:cNvSpPr txBox="1"/>
            <p:nvPr/>
          </p:nvSpPr>
          <p:spPr>
            <a:xfrm rot="-5400000">
              <a:off x="4677635" y="5122104"/>
              <a:ext cx="1795932" cy="25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59EB"/>
                </a:buClr>
                <a:buSzPts val="3000"/>
                <a:buFont typeface="DM Sans"/>
                <a:buNone/>
              </a:pPr>
              <a:r>
                <a:rPr b="1" i="0" lang="pt-BR" sz="1500" u="none" cap="none" strike="noStrike">
                  <a:solidFill>
                    <a:srgbClr val="3359EB"/>
                  </a:solidFill>
                  <a:latin typeface="DM Sans"/>
                  <a:ea typeface="DM Sans"/>
                  <a:cs typeface="DM Sans"/>
                  <a:sym typeface="DM Sans"/>
                </a:rPr>
                <a:t>Delimitadores.</a:t>
              </a:r>
              <a:endParaRPr b="0" i="0" sz="1500" u="none" cap="none" strike="noStrike">
                <a:solidFill>
                  <a:srgbClr val="3359EB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776" name="Google Shape;776;p70"/>
          <p:cNvGrpSpPr/>
          <p:nvPr/>
        </p:nvGrpSpPr>
        <p:grpSpPr>
          <a:xfrm>
            <a:off x="856901" y="535477"/>
            <a:ext cx="759207" cy="655116"/>
            <a:chOff x="11006650" y="2881762"/>
            <a:chExt cx="1846250" cy="1593121"/>
          </a:xfrm>
        </p:grpSpPr>
        <p:pic>
          <p:nvPicPr>
            <p:cNvPr descr="Image" id="777" name="Google Shape;777;p7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06650" y="2881762"/>
              <a:ext cx="1028327" cy="10551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778" name="Google Shape;778;p7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516075" y="3138050"/>
              <a:ext cx="1336825" cy="133683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/>
          <p:nvPr/>
        </p:nvSpPr>
        <p:spPr>
          <a:xfrm>
            <a:off x="842548" y="188450"/>
            <a:ext cx="7575600" cy="9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59EB"/>
              </a:buClr>
              <a:buSzPts val="3000"/>
              <a:buFont typeface="DM Sans"/>
              <a:buNone/>
            </a:pPr>
            <a:r>
              <a:rPr b="1" lang="pt-BR" sz="3000">
                <a:solidFill>
                  <a:srgbClr val="3359EB"/>
                </a:solidFill>
                <a:latin typeface="DM Sans"/>
                <a:ea typeface="DM Sans"/>
                <a:cs typeface="DM Sans"/>
                <a:sym typeface="DM Sans"/>
              </a:rPr>
              <a:t>Antes de botar a mão na massa, vamos entender a motivação, o conceito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35"/>
          <p:cNvSpPr txBox="1"/>
          <p:nvPr/>
        </p:nvSpPr>
        <p:spPr>
          <a:xfrm>
            <a:off x="842554" y="722911"/>
            <a:ext cx="23895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D58E3"/>
              </a:buClr>
              <a:buSzPts val="1400"/>
              <a:buFont typeface="DM Sans Medium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944545" y="2309231"/>
            <a:ext cx="315023" cy="525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5"/>
          <p:cNvPicPr preferRelativeResize="0"/>
          <p:nvPr/>
        </p:nvPicPr>
        <p:blipFill rotWithShape="1">
          <a:blip r:embed="rId4">
            <a:alphaModFix/>
          </a:blip>
          <a:srcRect b="0" l="199" r="199" t="0"/>
          <a:stretch/>
        </p:blipFill>
        <p:spPr>
          <a:xfrm rot="10800000">
            <a:off x="944546" y="1418145"/>
            <a:ext cx="315024" cy="52503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5"/>
          <p:cNvSpPr txBox="1"/>
          <p:nvPr/>
        </p:nvSpPr>
        <p:spPr>
          <a:xfrm>
            <a:off x="1459824" y="1369100"/>
            <a:ext cx="68949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D58E3"/>
              </a:buClr>
              <a:buSzPts val="1400"/>
              <a:buFont typeface="DM Sans Medium"/>
              <a:buNone/>
            </a:pPr>
            <a:r>
              <a:rPr lang="pt-BR" sz="1700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O seu </a:t>
            </a:r>
            <a:r>
              <a:rPr b="1" lang="pt-BR" sz="1700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software vai evoluir</a:t>
            </a:r>
            <a:r>
              <a:rPr lang="pt-BR" sz="1700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 o tempo todo, principalmente quando adotamos metodologias ágeis como o Scrum (entregas contínuas, sprints, etc.)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5"/>
          <p:cNvSpPr txBox="1"/>
          <p:nvPr/>
        </p:nvSpPr>
        <p:spPr>
          <a:xfrm>
            <a:off x="1459824" y="2238025"/>
            <a:ext cx="67044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D58E3"/>
              </a:buClr>
              <a:buSzPts val="1400"/>
              <a:buFont typeface="DM Sans Medium"/>
              <a:buNone/>
            </a:pPr>
            <a:r>
              <a:rPr lang="pt-BR" sz="1700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E o que é um software evoluir?</a:t>
            </a:r>
            <a:endParaRPr i="0" sz="700" u="none" cap="none" strike="noStrike">
              <a:solidFill>
                <a:srgbClr val="000000"/>
              </a:solidFill>
            </a:endParaRPr>
          </a:p>
        </p:txBody>
      </p:sp>
      <p:pic>
        <p:nvPicPr>
          <p:cNvPr id="190" name="Google Shape;190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944545" y="3200315"/>
            <a:ext cx="315023" cy="525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944545" y="4091400"/>
            <a:ext cx="315023" cy="52503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5"/>
          <p:cNvSpPr txBox="1"/>
          <p:nvPr/>
        </p:nvSpPr>
        <p:spPr>
          <a:xfrm>
            <a:off x="1459825" y="3129100"/>
            <a:ext cx="74754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D58E3"/>
              </a:buClr>
              <a:buSzPts val="1400"/>
              <a:buFont typeface="DM Sans Medium"/>
              <a:buNone/>
            </a:pPr>
            <a:r>
              <a:rPr lang="pt-BR" sz="1700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É, basicamente, um monte de gente mexendo nele para consertar erros, modificar regras de negócio ou adicionar novas funcionalidades</a:t>
            </a:r>
            <a:endParaRPr i="0" sz="700" u="none" cap="none" strike="noStrike">
              <a:solidFill>
                <a:srgbClr val="000000"/>
              </a:solidFill>
            </a:endParaRPr>
          </a:p>
        </p:txBody>
      </p:sp>
      <p:sp>
        <p:nvSpPr>
          <p:cNvPr id="193" name="Google Shape;193;p35"/>
          <p:cNvSpPr txBox="1"/>
          <p:nvPr/>
        </p:nvSpPr>
        <p:spPr>
          <a:xfrm>
            <a:off x="1340075" y="4091400"/>
            <a:ext cx="74754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D58E3"/>
              </a:buClr>
              <a:buSzPts val="1400"/>
              <a:buFont typeface="DM Sans Medium"/>
              <a:buNone/>
            </a:pPr>
            <a:r>
              <a:rPr lang="pt-BR" sz="1700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E com esse código mudando o tempo todo, o que vai garantir que eu não vou fazer besteira em algo que já tá funcionando?</a:t>
            </a:r>
            <a:endParaRPr i="0" sz="7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71"/>
          <p:cNvSpPr/>
          <p:nvPr/>
        </p:nvSpPr>
        <p:spPr>
          <a:xfrm>
            <a:off x="0" y="-4106"/>
            <a:ext cx="4471087" cy="5143500"/>
          </a:xfrm>
          <a:prstGeom prst="rect">
            <a:avLst/>
          </a:prstGeom>
          <a:solidFill>
            <a:srgbClr val="3D58E3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784" name="Google Shape;78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363" y="275835"/>
            <a:ext cx="687709" cy="705666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71"/>
          <p:cNvSpPr txBox="1"/>
          <p:nvPr/>
        </p:nvSpPr>
        <p:spPr>
          <a:xfrm>
            <a:off x="804084" y="1337419"/>
            <a:ext cx="2647350" cy="3720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pt-BR" sz="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↳ </a:t>
            </a:r>
            <a:r>
              <a:rPr b="1" i="0" lang="pt-BR" sz="600" u="none" cap="none" strike="noStrike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i="0" lang="pt-BR" sz="1400" u="none" cap="none" strike="noStrike">
                <a:solidFill>
                  <a:srgbClr val="FFFFFF"/>
                </a:solidFill>
                <a:highlight>
                  <a:srgbClr val="FF59EB"/>
                </a:highlight>
                <a:latin typeface="DM Sans"/>
                <a:ea typeface="DM Sans"/>
                <a:cs typeface="DM Sans"/>
                <a:sym typeface="DM Sans"/>
              </a:rPr>
              <a:t>Lorem Ipsum is </a:t>
            </a:r>
            <a:r>
              <a:rPr b="1" i="0" lang="pt-BR" sz="14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simply dummy text of the printing and typesetting industry. Lorem Ipsum has been the industry's standard dummy</a:t>
            </a:r>
            <a:endParaRPr sz="500"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pt-BR" sz="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↳  </a:t>
            </a:r>
            <a:r>
              <a:rPr b="1" i="0" lang="pt-BR" sz="14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Lorem ipsum dolor sit amet</a:t>
            </a:r>
            <a:endParaRPr sz="500"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pt-BR" sz="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↳  </a:t>
            </a:r>
            <a:r>
              <a:rPr b="1" i="0" lang="pt-BR" sz="14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Lorem ipsum dolor sit amet</a:t>
            </a:r>
            <a:endParaRPr sz="500"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pt-BR" sz="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↳ </a:t>
            </a:r>
            <a:r>
              <a:rPr b="1" i="0" lang="pt-BR" sz="14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Lorem ipsum dolor sit amet</a:t>
            </a:r>
            <a:endParaRPr sz="500"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pt-BR" sz="6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↳ </a:t>
            </a:r>
            <a:r>
              <a:rPr b="1" i="0" lang="pt-BR" sz="14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elit, sed do eiusmod tempor incididunt ut labore et dolore </a:t>
            </a:r>
            <a:r>
              <a:rPr b="1" i="0" lang="pt-BR" sz="1400" u="none" cap="none" strike="noStrike">
                <a:solidFill>
                  <a:srgbClr val="FFFFFF"/>
                </a:solidFill>
                <a:highlight>
                  <a:srgbClr val="FF00FF"/>
                </a:highlight>
                <a:latin typeface="DM Sans"/>
                <a:ea typeface="DM Sans"/>
                <a:cs typeface="DM Sans"/>
                <a:sym typeface="DM Sans"/>
              </a:rPr>
              <a:t>magna aliqua.</a:t>
            </a:r>
            <a:endParaRPr b="1" i="0" sz="1400" u="none" cap="none" strike="noStrike">
              <a:solidFill>
                <a:srgbClr val="FFFFFF"/>
              </a:solidFill>
              <a:highlight>
                <a:srgbClr val="FF00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6" name="Google Shape;786;p71"/>
          <p:cNvSpPr txBox="1"/>
          <p:nvPr/>
        </p:nvSpPr>
        <p:spPr>
          <a:xfrm>
            <a:off x="804084" y="438656"/>
            <a:ext cx="2647350" cy="1056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DM Sans"/>
              <a:buNone/>
            </a:pPr>
            <a:r>
              <a:rPr b="1" i="0" lang="pt-BR" sz="3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Texto aqui</a:t>
            </a:r>
            <a:endParaRPr b="0" i="0" sz="3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7" name="Google Shape;787;p71"/>
          <p:cNvPicPr preferRelativeResize="0"/>
          <p:nvPr/>
        </p:nvPicPr>
        <p:blipFill rotWithShape="1">
          <a:blip r:embed="rId4">
            <a:alphaModFix/>
          </a:blip>
          <a:srcRect b="0" l="15473" r="6535" t="0"/>
          <a:stretch/>
        </p:blipFill>
        <p:spPr>
          <a:xfrm>
            <a:off x="4471088" y="0"/>
            <a:ext cx="6019903" cy="5143500"/>
          </a:xfrm>
          <a:prstGeom prst="rect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72"/>
          <p:cNvSpPr/>
          <p:nvPr/>
        </p:nvSpPr>
        <p:spPr>
          <a:xfrm flipH="1" rot="10800000">
            <a:off x="1478531" y="642937"/>
            <a:ext cx="1237388" cy="1083488"/>
          </a:xfrm>
          <a:prstGeom prst="rect">
            <a:avLst/>
          </a:prstGeom>
          <a:solidFill>
            <a:srgbClr val="3D58E3"/>
          </a:solidFill>
          <a:ln cap="flat" cmpd="sng" w="28575">
            <a:solidFill>
              <a:srgbClr val="3D58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3D58E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93" name="Google Shape;793;p72"/>
          <p:cNvSpPr/>
          <p:nvPr/>
        </p:nvSpPr>
        <p:spPr>
          <a:xfrm>
            <a:off x="1478531" y="1723069"/>
            <a:ext cx="6186937" cy="1761637"/>
          </a:xfrm>
          <a:prstGeom prst="rect">
            <a:avLst/>
          </a:prstGeom>
          <a:solidFill>
            <a:srgbClr val="3D58E3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3D58E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94" name="Google Shape;794;p72"/>
          <p:cNvSpPr/>
          <p:nvPr/>
        </p:nvSpPr>
        <p:spPr>
          <a:xfrm flipH="1" rot="10800000">
            <a:off x="1478559" y="3484762"/>
            <a:ext cx="6186937" cy="1282163"/>
          </a:xfrm>
          <a:prstGeom prst="rect">
            <a:avLst/>
          </a:prstGeom>
          <a:solidFill>
            <a:srgbClr val="3D58E3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3D58E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95" name="Google Shape;795;p72"/>
          <p:cNvSpPr/>
          <p:nvPr/>
        </p:nvSpPr>
        <p:spPr>
          <a:xfrm>
            <a:off x="1478522" y="642956"/>
            <a:ext cx="6186937" cy="1080112"/>
          </a:xfrm>
          <a:prstGeom prst="rect">
            <a:avLst/>
          </a:prstGeom>
          <a:solidFill>
            <a:srgbClr val="3D58E3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3D58E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96" name="Google Shape;796;p72"/>
          <p:cNvSpPr txBox="1"/>
          <p:nvPr/>
        </p:nvSpPr>
        <p:spPr>
          <a:xfrm>
            <a:off x="1739381" y="2166311"/>
            <a:ext cx="2461632" cy="746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34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Software Livre</a:t>
            </a:r>
            <a:endParaRPr b="1" i="0" sz="34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97" name="Google Shape;797;p72"/>
          <p:cNvSpPr txBox="1"/>
          <p:nvPr/>
        </p:nvSpPr>
        <p:spPr>
          <a:xfrm>
            <a:off x="1900116" y="3484706"/>
            <a:ext cx="4261369" cy="1246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↳ Dr, Richard Stallman, criador do Movimento Software Livre, da Free Software Foundation e da Licença GPL.</a:t>
            </a:r>
            <a:endParaRPr b="0" i="0" sz="14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Pessoa com cabelo comprido&#10;&#10;Descrição gerada automaticamente" id="798" name="Google Shape;798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9561" y="652093"/>
            <a:ext cx="3815898" cy="2832613"/>
          </a:xfrm>
          <a:prstGeom prst="rect">
            <a:avLst/>
          </a:prstGeom>
          <a:noFill/>
          <a:ln cap="flat" cmpd="sng" w="317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Logotipo, nome da empresa&#10;&#10;Descrição gerada automaticamente" id="799" name="Google Shape;799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32719" y="3823279"/>
            <a:ext cx="1311165" cy="640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73"/>
          <p:cNvSpPr/>
          <p:nvPr/>
        </p:nvSpPr>
        <p:spPr>
          <a:xfrm>
            <a:off x="744587" y="1281619"/>
            <a:ext cx="7961142" cy="355946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73"/>
          <p:cNvSpPr/>
          <p:nvPr/>
        </p:nvSpPr>
        <p:spPr>
          <a:xfrm>
            <a:off x="909824" y="1403747"/>
            <a:ext cx="7643334" cy="3332559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73"/>
          <p:cNvSpPr txBox="1"/>
          <p:nvPr/>
        </p:nvSpPr>
        <p:spPr>
          <a:xfrm>
            <a:off x="854156" y="302419"/>
            <a:ext cx="7961142" cy="9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3000" u="none" cap="none" strike="noStrike">
                <a:solidFill>
                  <a:srgbClr val="FFFFFF"/>
                </a:solidFill>
                <a:highlight>
                  <a:srgbClr val="3D58E3"/>
                </a:highlight>
                <a:latin typeface="DM Sans"/>
                <a:ea typeface="DM Sans"/>
                <a:cs typeface="DM Sans"/>
                <a:sym typeface="DM Sans"/>
              </a:rPr>
              <a:t>Empresas </a:t>
            </a:r>
            <a:r>
              <a:rPr b="1" i="0" lang="pt-BR" sz="3000" u="none" cap="none" strike="noStrike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 usando Python no mundo.</a:t>
            </a:r>
            <a:endParaRPr b="0" i="0" sz="500" u="none" cap="none" strike="noStrike">
              <a:solidFill>
                <a:srgbClr val="3D58E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Uma imagem contendo desenho&#10;&#10;Descrição gerada automaticamente" id="807" name="Google Shape;807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3028" y="1588932"/>
            <a:ext cx="1541079" cy="5174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ma imagem contendo desenho&#10;&#10;Descrição gerada automaticamente" id="808" name="Google Shape;808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8278" y="1588071"/>
            <a:ext cx="2040320" cy="4282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e da empresa&#10;&#10;Descrição gerada automaticamente" id="809" name="Google Shape;809;p73"/>
          <p:cNvPicPr preferRelativeResize="0"/>
          <p:nvPr/>
        </p:nvPicPr>
        <p:blipFill rotWithShape="1">
          <a:blip r:embed="rId5">
            <a:alphaModFix/>
          </a:blip>
          <a:srcRect b="33858" l="18503" r="22047" t="27559"/>
          <a:stretch/>
        </p:blipFill>
        <p:spPr>
          <a:xfrm>
            <a:off x="6408035" y="1589710"/>
            <a:ext cx="1864025" cy="6182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&#10;&#10;Descrição gerada automaticamente" id="810" name="Google Shape;810;p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57012" y="2476671"/>
            <a:ext cx="1147926" cy="9446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ma imagem contendo desenho, texto&#10;&#10;Descrição gerada automaticamente" id="811" name="Google Shape;811;p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78746" y="2910552"/>
            <a:ext cx="2027183" cy="4529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ma imagem contendo desenho, texto&#10;&#10;Descrição gerada automaticamente" id="812" name="Google Shape;812;p7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75528" y="2890697"/>
            <a:ext cx="1560786" cy="3680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ma imagem contendo edifício, cortina, luz, por do sol&#10;&#10;Descrição gerada automaticamente" id="813" name="Google Shape;813;p7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57839" y="3881358"/>
            <a:ext cx="1416268" cy="5715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ma imagem contendo Texto&#10;&#10;Descrição gerada automaticamente" id="814" name="Google Shape;814;p7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230783" y="3797646"/>
            <a:ext cx="2670941" cy="8298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Ícone&#10;&#10;Descrição gerada automaticamente" id="815" name="Google Shape;815;p7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22890" y="4016029"/>
            <a:ext cx="1639613" cy="435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74"/>
          <p:cNvSpPr txBox="1"/>
          <p:nvPr/>
        </p:nvSpPr>
        <p:spPr>
          <a:xfrm>
            <a:off x="1068334" y="3666785"/>
            <a:ext cx="7394908" cy="32484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0025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b="0" i="0" lang="pt-BR" sz="1800" u="none" cap="none" strike="noStrike">
                <a:solidFill>
                  <a:srgbClr val="3259EC"/>
                </a:solidFill>
                <a:latin typeface="DM Sans"/>
                <a:ea typeface="DM Sans"/>
                <a:cs typeface="DM Sans"/>
                <a:sym typeface="DM Sans"/>
              </a:rPr>
              <a:t>Observe que temos uma </a:t>
            </a:r>
            <a:r>
              <a:rPr b="0" i="0" lang="pt-BR" sz="1800" u="none" cap="none" strike="noStrike">
                <a:solidFill>
                  <a:srgbClr val="FF59EC"/>
                </a:solidFill>
                <a:highlight>
                  <a:srgbClr val="00FFFF"/>
                </a:highlight>
                <a:latin typeface="DM Sans"/>
                <a:ea typeface="DM Sans"/>
                <a:cs typeface="DM Sans"/>
                <a:sym typeface="DM Sans"/>
              </a:rPr>
              <a:t>referência da superclasse</a:t>
            </a:r>
            <a:r>
              <a:rPr b="0" i="0" lang="pt-BR" sz="1800" u="none" cap="none" strike="noStrike">
                <a:solidFill>
                  <a:srgbClr val="3259EC"/>
                </a:solidFill>
                <a:latin typeface="DM Sans"/>
                <a:ea typeface="DM Sans"/>
                <a:cs typeface="DM Sans"/>
                <a:sym typeface="DM Sans"/>
              </a:rPr>
              <a:t>, apontando para uma </a:t>
            </a:r>
            <a:r>
              <a:rPr b="0" i="0" lang="pt-BR" sz="1800" u="none" cap="none" strike="noStrike">
                <a:solidFill>
                  <a:srgbClr val="FF59EC"/>
                </a:solidFill>
                <a:highlight>
                  <a:srgbClr val="00FFFF"/>
                </a:highlight>
                <a:latin typeface="DM Sans"/>
                <a:ea typeface="DM Sans"/>
                <a:cs typeface="DM Sans"/>
                <a:sym typeface="DM Sans"/>
              </a:rPr>
              <a:t>instância da subclasse</a:t>
            </a:r>
            <a:r>
              <a:rPr b="0" i="0" lang="pt-BR" sz="1800" u="none" cap="none" strike="noStrike">
                <a:solidFill>
                  <a:srgbClr val="3259EC"/>
                </a:solidFill>
                <a:latin typeface="DM Sans"/>
                <a:ea typeface="DM Sans"/>
                <a:cs typeface="DM Sans"/>
                <a:sym typeface="DM Sans"/>
              </a:rPr>
              <a:t>. Isso é perfeitamente possível por conta do polimorfismo: </a:t>
            </a:r>
            <a:r>
              <a:rPr b="0" i="0" lang="pt-BR" sz="1800" u="none" cap="none" strike="noStrike">
                <a:solidFill>
                  <a:srgbClr val="FF59EC"/>
                </a:solidFill>
                <a:highlight>
                  <a:srgbClr val="00FFFF"/>
                </a:highlight>
                <a:latin typeface="DM Sans"/>
                <a:ea typeface="DM Sans"/>
                <a:cs typeface="DM Sans"/>
                <a:sym typeface="DM Sans"/>
              </a:rPr>
              <a:t>todo objeto da subclasse é um objeto da superclasse</a:t>
            </a:r>
            <a:r>
              <a:rPr b="0" i="0" lang="pt-BR" sz="1800" u="none" cap="none" strike="noStrike">
                <a:solidFill>
                  <a:srgbClr val="3259EC"/>
                </a:solidFill>
                <a:latin typeface="DM Sans"/>
                <a:ea typeface="DM Sans"/>
                <a:cs typeface="DM Sans"/>
                <a:sym typeface="DM Sans"/>
              </a:rPr>
              <a:t>, de forma que a atribuição anterior é possível. </a:t>
            </a:r>
            <a:endParaRPr sz="500"/>
          </a:p>
          <a:p>
            <a:pPr indent="0" lvl="0" marL="0" marR="0" rtl="0" algn="l">
              <a:lnSpc>
                <a:spcPct val="13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b="1" i="0" lang="pt-BR" sz="2300" u="none" cap="none" strike="noStrike">
                <a:solidFill>
                  <a:srgbClr val="FFF300"/>
                </a:solidFill>
                <a:latin typeface="DM Sans"/>
                <a:ea typeface="DM Sans"/>
                <a:cs typeface="DM Sans"/>
                <a:sym typeface="DM Sans"/>
              </a:rPr>
              <a:t>Qual deve ser o resultado? </a:t>
            </a:r>
            <a:endParaRPr sz="500"/>
          </a:p>
        </p:txBody>
      </p:sp>
      <p:sp>
        <p:nvSpPr>
          <p:cNvPr id="821" name="Google Shape;821;p74"/>
          <p:cNvSpPr txBox="1"/>
          <p:nvPr/>
        </p:nvSpPr>
        <p:spPr>
          <a:xfrm>
            <a:off x="1068334" y="1799464"/>
            <a:ext cx="2454515" cy="817772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Agora, analisemos as instruções.</a:t>
            </a:r>
            <a:endParaRPr sz="500"/>
          </a:p>
        </p:txBody>
      </p:sp>
      <p:grpSp>
        <p:nvGrpSpPr>
          <p:cNvPr id="822" name="Google Shape;822;p74"/>
          <p:cNvGrpSpPr/>
          <p:nvPr/>
        </p:nvGrpSpPr>
        <p:grpSpPr>
          <a:xfrm>
            <a:off x="4688447" y="1683004"/>
            <a:ext cx="3599001" cy="1047949"/>
            <a:chOff x="313069" y="0"/>
            <a:chExt cx="4000237" cy="3728595"/>
          </a:xfrm>
        </p:grpSpPr>
        <p:sp>
          <p:nvSpPr>
            <p:cNvPr id="823" name="Google Shape;823;p74"/>
            <p:cNvSpPr/>
            <p:nvPr/>
          </p:nvSpPr>
          <p:spPr>
            <a:xfrm>
              <a:off x="313069" y="553594"/>
              <a:ext cx="3810000" cy="3175001"/>
            </a:xfrm>
            <a:prstGeom prst="roundRect">
              <a:avLst>
                <a:gd fmla="val 12304" name="adj"/>
              </a:avLst>
            </a:prstGeom>
            <a:solidFill>
              <a:srgbClr val="FFE821"/>
            </a:solidFill>
            <a:ln cap="flat" cmpd="sng" w="38100">
              <a:solidFill>
                <a:srgbClr val="3945C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824" name="Google Shape;824;p74"/>
            <p:cNvSpPr/>
            <p:nvPr/>
          </p:nvSpPr>
          <p:spPr>
            <a:xfrm>
              <a:off x="399033" y="243175"/>
              <a:ext cx="3810001" cy="3174999"/>
            </a:xfrm>
            <a:prstGeom prst="roundRect">
              <a:avLst>
                <a:gd fmla="val 12304" name="adj"/>
              </a:avLst>
            </a:prstGeom>
            <a:solidFill>
              <a:srgbClr val="D9D9D9"/>
            </a:solidFill>
            <a:ln cap="flat" cmpd="sng" w="38100">
              <a:solidFill>
                <a:srgbClr val="3945C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825" name="Google Shape;825;p74"/>
            <p:cNvSpPr/>
            <p:nvPr/>
          </p:nvSpPr>
          <p:spPr>
            <a:xfrm>
              <a:off x="503305" y="0"/>
              <a:ext cx="3810001" cy="3175000"/>
            </a:xfrm>
            <a:prstGeom prst="roundRect">
              <a:avLst>
                <a:gd fmla="val 12304" name="adj"/>
              </a:avLst>
            </a:prstGeom>
            <a:solidFill>
              <a:srgbClr val="FFFFFF"/>
            </a:solidFill>
            <a:ln cap="flat" cmpd="sng" w="38100">
              <a:solidFill>
                <a:srgbClr val="3945C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826" name="Google Shape;826;p74"/>
          <p:cNvSpPr txBox="1"/>
          <p:nvPr/>
        </p:nvSpPr>
        <p:spPr>
          <a:xfrm>
            <a:off x="2174966" y="459581"/>
            <a:ext cx="3909060" cy="672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59EB"/>
              </a:buClr>
              <a:buSzPts val="3000"/>
              <a:buFont typeface="DM Sans"/>
              <a:buNone/>
            </a:pPr>
            <a:r>
              <a:rPr b="1" i="0" lang="pt-BR" sz="3000" u="none" cap="none" strike="noStrike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Polimorfismo</a:t>
            </a:r>
            <a:endParaRPr sz="500"/>
          </a:p>
        </p:txBody>
      </p:sp>
      <p:pic>
        <p:nvPicPr>
          <p:cNvPr descr="Image" id="827" name="Google Shape;827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530" y="312200"/>
            <a:ext cx="1354757" cy="12556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o&#10;&#10;Descrição gerada automaticamente" id="828" name="Google Shape;828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2088" y="1839855"/>
            <a:ext cx="2955247" cy="5465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29" name="Google Shape;829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3648458" y="1764196"/>
            <a:ext cx="726798" cy="888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75"/>
          <p:cNvSpPr txBox="1"/>
          <p:nvPr/>
        </p:nvSpPr>
        <p:spPr>
          <a:xfrm>
            <a:off x="804084" y="367815"/>
            <a:ext cx="7449346" cy="1654987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3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 que é linguagem </a:t>
            </a:r>
            <a:r>
              <a:rPr b="1" i="0" lang="pt-BR" sz="3300" u="none" cap="none" strike="noStrike">
                <a:solidFill>
                  <a:srgbClr val="3D58E3"/>
                </a:solidFill>
                <a:highlight>
                  <a:srgbClr val="FFE221"/>
                </a:highlight>
                <a:latin typeface="DM Sans"/>
                <a:ea typeface="DM Sans"/>
                <a:cs typeface="DM Sans"/>
                <a:sym typeface="DM Sans"/>
              </a:rPr>
              <a:t>interpretada </a:t>
            </a:r>
            <a:r>
              <a:rPr b="1" i="0" lang="pt-BR" sz="3300" u="none" cap="none" strike="noStrike">
                <a:solidFill>
                  <a:srgbClr val="FFFFFF"/>
                </a:solidFill>
                <a:highlight>
                  <a:srgbClr val="FFE221"/>
                </a:highlight>
                <a:latin typeface="DM Sans"/>
                <a:ea typeface="DM Sans"/>
                <a:cs typeface="DM Sans"/>
                <a:sym typeface="DM Sans"/>
              </a:rPr>
              <a:t>?</a:t>
            </a:r>
            <a:endParaRPr b="0" i="0" sz="33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35" name="Google Shape;835;p75"/>
          <p:cNvSpPr txBox="1"/>
          <p:nvPr/>
        </p:nvSpPr>
        <p:spPr>
          <a:xfrm>
            <a:off x="804084" y="2084123"/>
            <a:ext cx="7449346" cy="2373577"/>
          </a:xfrm>
          <a:prstGeom prst="rect">
            <a:avLst/>
          </a:prstGeom>
          <a:noFill/>
          <a:ln>
            <a:noFill/>
          </a:ln>
        </p:spPr>
        <p:txBody>
          <a:bodyPr anchorCtr="0" anchor="ctr" bIns="240025" lIns="19050" spcFirstLastPara="1" rIns="19050" wrap="square" tIns="19050">
            <a:no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b="0" i="0" lang="pt-BR" sz="2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É uma linguagem de programação em que o </a:t>
            </a:r>
            <a:r>
              <a:rPr b="1" i="0" lang="pt-BR" sz="2300" u="none" cap="none" strike="noStrike">
                <a:solidFill>
                  <a:srgbClr val="3259EC"/>
                </a:solidFill>
                <a:highlight>
                  <a:srgbClr val="FF59EC"/>
                </a:highlight>
                <a:latin typeface="DM Sans"/>
                <a:ea typeface="DM Sans"/>
                <a:cs typeface="DM Sans"/>
                <a:sym typeface="DM Sans"/>
              </a:rPr>
              <a:t>código fonte</a:t>
            </a:r>
            <a:r>
              <a:rPr b="0" i="0" lang="pt-BR" sz="2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é </a:t>
            </a:r>
            <a:r>
              <a:rPr b="1" i="0" lang="pt-BR" sz="2300" u="none" cap="none" strike="noStrike">
                <a:solidFill>
                  <a:srgbClr val="3259EC"/>
                </a:solidFill>
                <a:highlight>
                  <a:srgbClr val="FF59EC"/>
                </a:highlight>
                <a:latin typeface="DM Sans"/>
                <a:ea typeface="DM Sans"/>
                <a:cs typeface="DM Sans"/>
                <a:sym typeface="DM Sans"/>
              </a:rPr>
              <a:t>executado</a:t>
            </a:r>
            <a:r>
              <a:rPr b="0" i="0" lang="pt-BR" sz="2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por um programa de computador chamado </a:t>
            </a:r>
            <a:r>
              <a:rPr b="1" i="0" lang="pt-BR" sz="2300" u="none" cap="none" strike="noStrike">
                <a:solidFill>
                  <a:srgbClr val="3259EC"/>
                </a:solidFill>
                <a:highlight>
                  <a:srgbClr val="FF59EC"/>
                </a:highlight>
                <a:latin typeface="DM Sans"/>
                <a:ea typeface="DM Sans"/>
                <a:cs typeface="DM Sans"/>
                <a:sym typeface="DM Sans"/>
              </a:rPr>
              <a:t>interpretador</a:t>
            </a:r>
            <a:r>
              <a:rPr b="0" i="0" lang="pt-BR" sz="2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que em seguida é executado pelo </a:t>
            </a:r>
            <a:r>
              <a:rPr b="1" i="0" lang="pt-BR" sz="2300" u="none" cap="none" strike="noStrike">
                <a:solidFill>
                  <a:srgbClr val="3259EC"/>
                </a:solidFill>
                <a:highlight>
                  <a:srgbClr val="FF59EC"/>
                </a:highlight>
                <a:latin typeface="DM Sans"/>
                <a:ea typeface="DM Sans"/>
                <a:cs typeface="DM Sans"/>
                <a:sym typeface="DM Sans"/>
              </a:rPr>
              <a:t>sistema operacional ou processador</a:t>
            </a:r>
            <a:r>
              <a:rPr b="0" i="0" lang="pt-BR" sz="23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5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76"/>
          <p:cNvSpPr txBox="1"/>
          <p:nvPr/>
        </p:nvSpPr>
        <p:spPr>
          <a:xfrm>
            <a:off x="1500330" y="90046"/>
            <a:ext cx="3258339" cy="16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DM Sans"/>
              <a:buNone/>
            </a:pPr>
            <a:r>
              <a:rPr b="1" i="0" lang="pt-BR" sz="3000" u="none" cap="none" strike="noStrike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Poliformismo</a:t>
            </a:r>
            <a:endParaRPr b="1" i="0" sz="3000" u="none" cap="none" strike="noStrike">
              <a:solidFill>
                <a:srgbClr val="3D58E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DM Sans"/>
              <a:buNone/>
            </a:pPr>
            <a:r>
              <a:t/>
            </a:r>
            <a:endParaRPr b="1" i="0" sz="3000" u="none" cap="none" strike="noStrike">
              <a:solidFill>
                <a:srgbClr val="3D58E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841" name="Google Shape;841;p76"/>
          <p:cNvGrpSpPr/>
          <p:nvPr/>
        </p:nvGrpSpPr>
        <p:grpSpPr>
          <a:xfrm rot="5400000">
            <a:off x="761604" y="1104214"/>
            <a:ext cx="2098638" cy="2654602"/>
            <a:chOff x="4287103" y="5124446"/>
            <a:chExt cx="2941591" cy="2254493"/>
          </a:xfrm>
        </p:grpSpPr>
        <p:grpSp>
          <p:nvGrpSpPr>
            <p:cNvPr id="842" name="Google Shape;842;p76"/>
            <p:cNvGrpSpPr/>
            <p:nvPr/>
          </p:nvGrpSpPr>
          <p:grpSpPr>
            <a:xfrm rot="10800000">
              <a:off x="4287103" y="5124446"/>
              <a:ext cx="2941591" cy="2247317"/>
              <a:chOff x="2370125" y="9330394"/>
              <a:chExt cx="3247506" cy="1798429"/>
            </a:xfrm>
          </p:grpSpPr>
          <p:sp>
            <p:nvSpPr>
              <p:cNvPr id="843" name="Google Shape;843;p76"/>
              <p:cNvSpPr/>
              <p:nvPr/>
            </p:nvSpPr>
            <p:spPr>
              <a:xfrm>
                <a:off x="2370125" y="9497423"/>
                <a:ext cx="2917200" cy="1631400"/>
              </a:xfrm>
              <a:prstGeom prst="roundRect">
                <a:avLst>
                  <a:gd fmla="val 8788" name="adj"/>
                </a:avLst>
              </a:prstGeom>
              <a:solidFill>
                <a:srgbClr val="FFE221"/>
              </a:solidFill>
              <a:ln cap="flat" cmpd="sng" w="28575">
                <a:solidFill>
                  <a:srgbClr val="3D58E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Helvetica Neue"/>
                  <a:buNone/>
                </a:pPr>
                <a:r>
                  <a:t/>
                </a:r>
                <a:endParaRPr b="1" i="0" sz="12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844" name="Google Shape;844;p76"/>
              <p:cNvSpPr/>
              <p:nvPr/>
            </p:nvSpPr>
            <p:spPr>
              <a:xfrm>
                <a:off x="2533737" y="9415412"/>
                <a:ext cx="2917200" cy="1631400"/>
              </a:xfrm>
              <a:prstGeom prst="roundRect">
                <a:avLst>
                  <a:gd fmla="val 8788" name="adj"/>
                </a:avLst>
              </a:prstGeom>
              <a:solidFill>
                <a:srgbClr val="FF59EB"/>
              </a:solidFill>
              <a:ln cap="flat" cmpd="sng" w="28575">
                <a:solidFill>
                  <a:srgbClr val="3D58E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Helvetica Neue"/>
                  <a:buNone/>
                </a:pPr>
                <a:r>
                  <a:t/>
                </a:r>
                <a:endParaRPr b="1" i="0" sz="12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845" name="Google Shape;845;p76"/>
              <p:cNvSpPr/>
              <p:nvPr/>
            </p:nvSpPr>
            <p:spPr>
              <a:xfrm>
                <a:off x="2700431" y="9330394"/>
                <a:ext cx="2917200" cy="1631400"/>
              </a:xfrm>
              <a:prstGeom prst="roundRect">
                <a:avLst>
                  <a:gd fmla="val 8788" name="adj"/>
                </a:avLst>
              </a:prstGeom>
              <a:solidFill>
                <a:srgbClr val="5DDCF9"/>
              </a:solidFill>
              <a:ln cap="flat" cmpd="sng" w="28575">
                <a:solidFill>
                  <a:srgbClr val="3D58E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Helvetica Neue"/>
                  <a:buNone/>
                </a:pPr>
                <a:r>
                  <a:t/>
                </a:r>
                <a:endParaRPr b="1" i="0" sz="12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  <p:sp>
          <p:nvSpPr>
            <p:cNvPr id="846" name="Google Shape;846;p76"/>
            <p:cNvSpPr txBox="1"/>
            <p:nvPr/>
          </p:nvSpPr>
          <p:spPr>
            <a:xfrm rot="-5400000">
              <a:off x="4592398" y="5071189"/>
              <a:ext cx="2038500" cy="25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"/>
                <a:buFont typeface="Arial"/>
                <a:buNone/>
              </a:pPr>
              <a:r>
                <a:rPr b="1" i="0" lang="pt-BR" sz="1500" u="none" cap="none" strike="noStrike">
                  <a:solidFill>
                    <a:srgbClr val="3D58E3"/>
                  </a:solidFill>
                  <a:latin typeface="DM Sans"/>
                  <a:ea typeface="DM Sans"/>
                  <a:cs typeface="DM Sans"/>
                  <a:sym typeface="DM Sans"/>
                </a:rPr>
                <a:t>Se o </a:t>
              </a:r>
              <a:r>
                <a:rPr b="1" i="0" lang="pt-BR" sz="1500" u="none" cap="none" strike="noStrike">
                  <a:solidFill>
                    <a:srgbClr val="FF59EC"/>
                  </a:solidFill>
                  <a:highlight>
                    <a:srgbClr val="FFFF00"/>
                  </a:highlight>
                  <a:latin typeface="DM Sans"/>
                  <a:ea typeface="DM Sans"/>
                  <a:cs typeface="DM Sans"/>
                  <a:sym typeface="DM Sans"/>
                </a:rPr>
                <a:t>método não for redefinido na subclasse</a:t>
              </a:r>
              <a:r>
                <a:rPr b="1" i="0" lang="pt-BR" sz="1500" u="none" cap="none" strike="noStrike">
                  <a:solidFill>
                    <a:srgbClr val="3D58E3"/>
                  </a:solidFill>
                  <a:latin typeface="DM Sans"/>
                  <a:ea typeface="DM Sans"/>
                  <a:cs typeface="DM Sans"/>
                  <a:sym typeface="DM Sans"/>
                </a:rPr>
                <a:t>, a implementação da superclasse é utilizada, e o método </a:t>
              </a:r>
              <a:r>
                <a:rPr b="1" i="0" lang="pt-BR" sz="1500" u="none" cap="none" strike="noStrike">
                  <a:solidFill>
                    <a:srgbClr val="FF59EC"/>
                  </a:solidFill>
                  <a:highlight>
                    <a:srgbClr val="FFFF00"/>
                  </a:highlight>
                  <a:latin typeface="DM Sans"/>
                  <a:ea typeface="DM Sans"/>
                  <a:cs typeface="DM Sans"/>
                  <a:sym typeface="DM Sans"/>
                </a:rPr>
                <a:t>é executado por herança</a:t>
              </a:r>
              <a:r>
                <a:rPr b="1" i="0" lang="pt-BR" sz="1500" u="none" cap="none" strike="noStrike">
                  <a:solidFill>
                    <a:srgbClr val="3D58E3"/>
                  </a:solidFill>
                  <a:latin typeface="DM Sans"/>
                  <a:ea typeface="DM Sans"/>
                  <a:cs typeface="DM Sans"/>
                  <a:sym typeface="DM Sans"/>
                </a:rPr>
                <a:t>.</a:t>
              </a:r>
              <a:endParaRPr sz="500"/>
            </a:p>
          </p:txBody>
        </p:sp>
      </p:grpSp>
      <p:grpSp>
        <p:nvGrpSpPr>
          <p:cNvPr id="847" name="Google Shape;847;p76"/>
          <p:cNvGrpSpPr/>
          <p:nvPr/>
        </p:nvGrpSpPr>
        <p:grpSpPr>
          <a:xfrm rot="5400000">
            <a:off x="3136836" y="1484731"/>
            <a:ext cx="2840075" cy="2654602"/>
            <a:chOff x="4287103" y="5124446"/>
            <a:chExt cx="2941591" cy="2254493"/>
          </a:xfrm>
        </p:grpSpPr>
        <p:grpSp>
          <p:nvGrpSpPr>
            <p:cNvPr id="848" name="Google Shape;848;p76"/>
            <p:cNvGrpSpPr/>
            <p:nvPr/>
          </p:nvGrpSpPr>
          <p:grpSpPr>
            <a:xfrm rot="10800000">
              <a:off x="4287103" y="5124446"/>
              <a:ext cx="2941591" cy="2247317"/>
              <a:chOff x="2370125" y="9330394"/>
              <a:chExt cx="3247506" cy="1798429"/>
            </a:xfrm>
          </p:grpSpPr>
          <p:sp>
            <p:nvSpPr>
              <p:cNvPr id="849" name="Google Shape;849;p76"/>
              <p:cNvSpPr/>
              <p:nvPr/>
            </p:nvSpPr>
            <p:spPr>
              <a:xfrm>
                <a:off x="2370125" y="9497423"/>
                <a:ext cx="2917200" cy="1631400"/>
              </a:xfrm>
              <a:prstGeom prst="roundRect">
                <a:avLst>
                  <a:gd fmla="val 8788" name="adj"/>
                </a:avLst>
              </a:prstGeom>
              <a:solidFill>
                <a:srgbClr val="FFE221"/>
              </a:solidFill>
              <a:ln cap="flat" cmpd="sng" w="28575">
                <a:solidFill>
                  <a:srgbClr val="3D58E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Helvetica Neue"/>
                  <a:buNone/>
                </a:pPr>
                <a:r>
                  <a:t/>
                </a:r>
                <a:endParaRPr b="1" i="0" sz="12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850" name="Google Shape;850;p76"/>
              <p:cNvSpPr/>
              <p:nvPr/>
            </p:nvSpPr>
            <p:spPr>
              <a:xfrm>
                <a:off x="2533737" y="9415412"/>
                <a:ext cx="2917200" cy="1631400"/>
              </a:xfrm>
              <a:prstGeom prst="roundRect">
                <a:avLst>
                  <a:gd fmla="val 8788" name="adj"/>
                </a:avLst>
              </a:prstGeom>
              <a:solidFill>
                <a:srgbClr val="FF59EB"/>
              </a:solidFill>
              <a:ln cap="flat" cmpd="sng" w="28575">
                <a:solidFill>
                  <a:srgbClr val="3D58E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Helvetica Neue"/>
                  <a:buNone/>
                </a:pPr>
                <a:r>
                  <a:t/>
                </a:r>
                <a:endParaRPr b="1" i="0" sz="12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851" name="Google Shape;851;p76"/>
              <p:cNvSpPr/>
              <p:nvPr/>
            </p:nvSpPr>
            <p:spPr>
              <a:xfrm>
                <a:off x="2700431" y="9330394"/>
                <a:ext cx="2917200" cy="1631400"/>
              </a:xfrm>
              <a:prstGeom prst="roundRect">
                <a:avLst>
                  <a:gd fmla="val 8788" name="adj"/>
                </a:avLst>
              </a:prstGeom>
              <a:solidFill>
                <a:srgbClr val="5DDCF9"/>
              </a:solidFill>
              <a:ln cap="flat" cmpd="sng" w="28575">
                <a:solidFill>
                  <a:srgbClr val="3D58E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Helvetica Neue"/>
                  <a:buNone/>
                </a:pPr>
                <a:r>
                  <a:t/>
                </a:r>
                <a:endParaRPr b="1" i="0" sz="12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  <p:sp>
          <p:nvSpPr>
            <p:cNvPr id="852" name="Google Shape;852;p76"/>
            <p:cNvSpPr txBox="1"/>
            <p:nvPr/>
          </p:nvSpPr>
          <p:spPr>
            <a:xfrm rot="-5400000">
              <a:off x="4592398" y="5071189"/>
              <a:ext cx="2038500" cy="25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700" u="none" cap="none" strike="noStrike">
                  <a:solidFill>
                    <a:srgbClr val="3D58E3"/>
                  </a:solidFill>
                  <a:latin typeface="DM Sans"/>
                  <a:ea typeface="DM Sans"/>
                  <a:cs typeface="DM Sans"/>
                  <a:sym typeface="DM Sans"/>
                </a:rPr>
                <a:t>O </a:t>
              </a:r>
              <a:r>
                <a:rPr b="1" i="0" lang="pt-BR" sz="1700" u="none" cap="none" strike="noStrike">
                  <a:solidFill>
                    <a:srgbClr val="FF59EC"/>
                  </a:solidFill>
                  <a:highlight>
                    <a:srgbClr val="FFFF00"/>
                  </a:highlight>
                  <a:latin typeface="DM Sans"/>
                  <a:ea typeface="DM Sans"/>
                  <a:cs typeface="DM Sans"/>
                  <a:sym typeface="DM Sans"/>
                </a:rPr>
                <a:t>método</a:t>
              </a:r>
              <a:r>
                <a:rPr b="1" i="0" lang="pt-BR" sz="1700" u="none" cap="none" strike="noStrike">
                  <a:solidFill>
                    <a:srgbClr val="3D58E3"/>
                  </a:solidFill>
                  <a:latin typeface="DM Sans"/>
                  <a:ea typeface="DM Sans"/>
                  <a:cs typeface="DM Sans"/>
                  <a:sym typeface="DM Sans"/>
                </a:rPr>
                <a:t> pode ser totalmente </a:t>
              </a:r>
              <a:r>
                <a:rPr b="1" i="0" lang="pt-BR" sz="1700" u="none" cap="none" strike="noStrike">
                  <a:solidFill>
                    <a:srgbClr val="FF59EC"/>
                  </a:solidFill>
                  <a:highlight>
                    <a:srgbClr val="FFFF00"/>
                  </a:highlight>
                  <a:latin typeface="DM Sans"/>
                  <a:ea typeface="DM Sans"/>
                  <a:cs typeface="DM Sans"/>
                  <a:sym typeface="DM Sans"/>
                </a:rPr>
                <a:t>anulado</a:t>
              </a:r>
              <a:r>
                <a:rPr b="1" i="0" lang="pt-BR" sz="1700" u="none" cap="none" strike="noStrike">
                  <a:solidFill>
                    <a:srgbClr val="3D58E3"/>
                  </a:solidFill>
                  <a:latin typeface="DM Sans"/>
                  <a:ea typeface="DM Sans"/>
                  <a:cs typeface="DM Sans"/>
                  <a:sym typeface="DM Sans"/>
                </a:rPr>
                <a:t> (sobreposto) na subclasse, anulando assim, o </a:t>
              </a:r>
              <a:r>
                <a:rPr b="1" i="0" lang="pt-BR" sz="1700" u="none" cap="none" strike="noStrike">
                  <a:solidFill>
                    <a:srgbClr val="FF59EC"/>
                  </a:solidFill>
                  <a:highlight>
                    <a:srgbClr val="FFFF00"/>
                  </a:highlight>
                  <a:latin typeface="DM Sans"/>
                  <a:ea typeface="DM Sans"/>
                  <a:cs typeface="DM Sans"/>
                  <a:sym typeface="DM Sans"/>
                </a:rPr>
                <a:t>conteúdo do método correspondente na superclasse. </a:t>
              </a:r>
              <a:endParaRPr sz="500"/>
            </a:p>
          </p:txBody>
        </p:sp>
      </p:grpSp>
      <p:grpSp>
        <p:nvGrpSpPr>
          <p:cNvPr id="853" name="Google Shape;853;p76"/>
          <p:cNvGrpSpPr/>
          <p:nvPr/>
        </p:nvGrpSpPr>
        <p:grpSpPr>
          <a:xfrm rot="5400000">
            <a:off x="5543249" y="1814065"/>
            <a:ext cx="3459717" cy="2615482"/>
            <a:chOff x="4287103" y="5150493"/>
            <a:chExt cx="2944383" cy="2221269"/>
          </a:xfrm>
        </p:grpSpPr>
        <p:grpSp>
          <p:nvGrpSpPr>
            <p:cNvPr id="854" name="Google Shape;854;p76"/>
            <p:cNvGrpSpPr/>
            <p:nvPr/>
          </p:nvGrpSpPr>
          <p:grpSpPr>
            <a:xfrm rot="10800000">
              <a:off x="4287103" y="5150493"/>
              <a:ext cx="2944383" cy="2221269"/>
              <a:chOff x="2367043" y="9330394"/>
              <a:chExt cx="3250588" cy="1777584"/>
            </a:xfrm>
          </p:grpSpPr>
          <p:sp>
            <p:nvSpPr>
              <p:cNvPr id="855" name="Google Shape;855;p76"/>
              <p:cNvSpPr/>
              <p:nvPr/>
            </p:nvSpPr>
            <p:spPr>
              <a:xfrm>
                <a:off x="2367043" y="9476577"/>
                <a:ext cx="2917200" cy="1631400"/>
              </a:xfrm>
              <a:prstGeom prst="roundRect">
                <a:avLst>
                  <a:gd fmla="val 8788" name="adj"/>
                </a:avLst>
              </a:prstGeom>
              <a:solidFill>
                <a:srgbClr val="FFE221"/>
              </a:solidFill>
              <a:ln cap="flat" cmpd="sng" w="28575">
                <a:solidFill>
                  <a:srgbClr val="3D58E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Helvetica Neue"/>
                  <a:buNone/>
                </a:pPr>
                <a:r>
                  <a:t/>
                </a:r>
                <a:endParaRPr b="1" i="0" sz="12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856" name="Google Shape;856;p76"/>
              <p:cNvSpPr/>
              <p:nvPr/>
            </p:nvSpPr>
            <p:spPr>
              <a:xfrm>
                <a:off x="2533737" y="9415412"/>
                <a:ext cx="2917200" cy="1631400"/>
              </a:xfrm>
              <a:prstGeom prst="roundRect">
                <a:avLst>
                  <a:gd fmla="val 8788" name="adj"/>
                </a:avLst>
              </a:prstGeom>
              <a:solidFill>
                <a:srgbClr val="FF59EB"/>
              </a:solidFill>
              <a:ln cap="flat" cmpd="sng" w="28575">
                <a:solidFill>
                  <a:srgbClr val="3D58E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Helvetica Neue"/>
                  <a:buNone/>
                </a:pPr>
                <a:r>
                  <a:t/>
                </a:r>
                <a:endParaRPr b="1" i="0" sz="12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857" name="Google Shape;857;p76"/>
              <p:cNvSpPr/>
              <p:nvPr/>
            </p:nvSpPr>
            <p:spPr>
              <a:xfrm>
                <a:off x="2700431" y="9330394"/>
                <a:ext cx="2917200" cy="1631400"/>
              </a:xfrm>
              <a:prstGeom prst="roundRect">
                <a:avLst>
                  <a:gd fmla="val 8788" name="adj"/>
                </a:avLst>
              </a:prstGeom>
              <a:solidFill>
                <a:srgbClr val="5DDCF9"/>
              </a:solidFill>
              <a:ln cap="flat" cmpd="sng" w="28575">
                <a:solidFill>
                  <a:srgbClr val="3D58E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Helvetica Neue"/>
                  <a:buNone/>
                </a:pPr>
                <a:r>
                  <a:t/>
                </a:r>
                <a:endParaRPr b="1" i="0" sz="12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  <p:sp>
          <p:nvSpPr>
            <p:cNvPr id="858" name="Google Shape;858;p76"/>
            <p:cNvSpPr txBox="1"/>
            <p:nvPr/>
          </p:nvSpPr>
          <p:spPr>
            <a:xfrm rot="-5400000">
              <a:off x="4672356" y="5070977"/>
              <a:ext cx="1871275" cy="25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"/>
                <a:buFont typeface="Arial"/>
                <a:buNone/>
              </a:pPr>
              <a:r>
                <a:rPr b="1" i="0" lang="pt-BR" sz="1500" u="none" cap="none" strike="noStrike">
                  <a:solidFill>
                    <a:srgbClr val="3D58E3"/>
                  </a:solidFill>
                  <a:latin typeface="DM Sans"/>
                  <a:ea typeface="DM Sans"/>
                  <a:cs typeface="DM Sans"/>
                  <a:sym typeface="DM Sans"/>
                </a:rPr>
                <a:t>O método pode ser anulado, mantendo o </a:t>
              </a:r>
              <a:r>
                <a:rPr b="1" i="0" lang="pt-BR" sz="1500" u="none" cap="none" strike="noStrike">
                  <a:solidFill>
                    <a:srgbClr val="FF59EC"/>
                  </a:solidFill>
                  <a:highlight>
                    <a:srgbClr val="FFFF00"/>
                  </a:highlight>
                  <a:latin typeface="DM Sans"/>
                  <a:ea typeface="DM Sans"/>
                  <a:cs typeface="DM Sans"/>
                  <a:sym typeface="DM Sans"/>
                </a:rPr>
                <a:t>código do método na superclasse</a:t>
              </a:r>
              <a:r>
                <a:rPr b="1" i="0" lang="pt-BR" sz="1500" u="none" cap="none" strike="noStrike">
                  <a:solidFill>
                    <a:srgbClr val="3D58E3"/>
                  </a:solidFill>
                  <a:latin typeface="DM Sans"/>
                  <a:ea typeface="DM Sans"/>
                  <a:cs typeface="DM Sans"/>
                  <a:sym typeface="DM Sans"/>
                </a:rPr>
                <a:t>. Neste caso, o método jamais deve acessar os atributos (propriedades) da superclasse, devendo </a:t>
              </a:r>
              <a:r>
                <a:rPr b="1" i="0" lang="pt-BR" sz="1500" u="none" cap="none" strike="noStrike">
                  <a:solidFill>
                    <a:srgbClr val="FF59EC"/>
                  </a:solidFill>
                  <a:highlight>
                    <a:srgbClr val="FFFF00"/>
                  </a:highlight>
                  <a:latin typeface="DM Sans"/>
                  <a:ea typeface="DM Sans"/>
                  <a:cs typeface="DM Sans"/>
                  <a:sym typeface="DM Sans"/>
                </a:rPr>
                <a:t>preferir acessar seus métodos</a:t>
              </a:r>
              <a:r>
                <a:rPr b="1" i="0" lang="pt-BR" sz="1500" u="none" cap="none" strike="noStrike">
                  <a:solidFill>
                    <a:srgbClr val="3D58E3"/>
                  </a:solidFill>
                  <a:latin typeface="DM Sans"/>
                  <a:ea typeface="DM Sans"/>
                  <a:cs typeface="DM Sans"/>
                  <a:sym typeface="DM Sans"/>
                </a:rPr>
                <a:t>. </a:t>
              </a:r>
              <a:endParaRPr sz="500"/>
            </a:p>
          </p:txBody>
        </p:sp>
      </p:grpSp>
      <p:grpSp>
        <p:nvGrpSpPr>
          <p:cNvPr id="859" name="Google Shape;859;p76"/>
          <p:cNvGrpSpPr/>
          <p:nvPr/>
        </p:nvGrpSpPr>
        <p:grpSpPr>
          <a:xfrm>
            <a:off x="617164" y="294450"/>
            <a:ext cx="749250" cy="671784"/>
            <a:chOff x="19168491" y="5536991"/>
            <a:chExt cx="1998001" cy="1791423"/>
          </a:xfrm>
        </p:grpSpPr>
        <p:grpSp>
          <p:nvGrpSpPr>
            <p:cNvPr id="860" name="Google Shape;860;p76"/>
            <p:cNvGrpSpPr/>
            <p:nvPr/>
          </p:nvGrpSpPr>
          <p:grpSpPr>
            <a:xfrm>
              <a:off x="19168491" y="5536991"/>
              <a:ext cx="1998001" cy="1791423"/>
              <a:chOff x="19168491" y="5536991"/>
              <a:chExt cx="1998001" cy="1791423"/>
            </a:xfrm>
          </p:grpSpPr>
          <p:pic>
            <p:nvPicPr>
              <p:cNvPr descr="Image" id="861" name="Google Shape;861;p7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9168491" y="5536991"/>
                <a:ext cx="1127638" cy="115708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62" name="Google Shape;862;p76"/>
              <p:cNvSpPr/>
              <p:nvPr/>
            </p:nvSpPr>
            <p:spPr>
              <a:xfrm>
                <a:off x="19758502" y="5920424"/>
                <a:ext cx="1407990" cy="1407990"/>
              </a:xfrm>
              <a:prstGeom prst="ellipse">
                <a:avLst/>
              </a:prstGeom>
              <a:solidFill>
                <a:srgbClr val="00DCF9"/>
              </a:solidFill>
              <a:ln cap="flat" cmpd="sng" w="25400">
                <a:solidFill>
                  <a:srgbClr val="00DCF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  <p:sp>
          <p:nvSpPr>
            <p:cNvPr id="863" name="Google Shape;863;p76"/>
            <p:cNvSpPr txBox="1"/>
            <p:nvPr/>
          </p:nvSpPr>
          <p:spPr>
            <a:xfrm>
              <a:off x="20031291" y="5990906"/>
              <a:ext cx="822247" cy="1323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34275" spcFirstLastPara="1" rIns="34275" wrap="square" tIns="1715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3000" u="none" cap="none" strike="noStrike">
                  <a:solidFill>
                    <a:srgbClr val="3259EC"/>
                  </a:solidFill>
                  <a:latin typeface="DM Sans"/>
                  <a:ea typeface="DM Sans"/>
                  <a:cs typeface="DM Sans"/>
                  <a:sym typeface="DM Sans"/>
                </a:rPr>
                <a:t>!</a:t>
              </a:r>
              <a:endParaRPr sz="500"/>
            </a:p>
          </p:txBody>
        </p:sp>
      </p:grpSp>
      <p:sp>
        <p:nvSpPr>
          <p:cNvPr id="864" name="Google Shape;864;p76"/>
          <p:cNvSpPr txBox="1"/>
          <p:nvPr/>
        </p:nvSpPr>
        <p:spPr>
          <a:xfrm>
            <a:off x="1526735" y="926280"/>
            <a:ext cx="7731565" cy="314653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500" u="none" cap="none" strike="noStrike">
                <a:solidFill>
                  <a:srgbClr val="FF59EC"/>
                </a:solidFill>
                <a:latin typeface="DM Sans"/>
                <a:ea typeface="DM Sans"/>
                <a:cs typeface="DM Sans"/>
                <a:sym typeface="DM Sans"/>
              </a:rPr>
              <a:t>Existem diversos meios pelos quais um método pode sofrer polimorfismo: </a:t>
            </a:r>
            <a:endParaRPr sz="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869" name="Google Shape;869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838" y="455317"/>
            <a:ext cx="967519" cy="709584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77"/>
          <p:cNvSpPr txBox="1"/>
          <p:nvPr/>
        </p:nvSpPr>
        <p:spPr>
          <a:xfrm>
            <a:off x="935409" y="1006500"/>
            <a:ext cx="6059047" cy="1141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400" u="none" cap="none" strike="noStrike">
                <a:solidFill>
                  <a:srgbClr val="FF00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Por que Python?</a:t>
            </a:r>
            <a:endParaRPr b="1" i="0" sz="1400" u="none" cap="none" strike="noStrike">
              <a:solidFill>
                <a:srgbClr val="FF00F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59EB"/>
              </a:buClr>
              <a:buSzPts val="3000"/>
              <a:buFont typeface="DM Sans"/>
              <a:buNone/>
            </a:pPr>
            <a:r>
              <a:rPr b="1" i="0" lang="pt-BR" sz="3000" u="none" cap="none" strike="noStrike">
                <a:solidFill>
                  <a:srgbClr val="3359EB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Vantagens</a:t>
            </a:r>
            <a:endParaRPr b="1" i="0" sz="3000" u="none" cap="none" strike="noStrike">
              <a:solidFill>
                <a:srgbClr val="3359EB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grpSp>
        <p:nvGrpSpPr>
          <p:cNvPr id="871" name="Google Shape;871;p77"/>
          <p:cNvGrpSpPr/>
          <p:nvPr/>
        </p:nvGrpSpPr>
        <p:grpSpPr>
          <a:xfrm>
            <a:off x="917034" y="2180418"/>
            <a:ext cx="1615741" cy="2463685"/>
            <a:chOff x="2674025" y="5738249"/>
            <a:chExt cx="4308642" cy="6569826"/>
          </a:xfrm>
        </p:grpSpPr>
        <p:sp>
          <p:nvSpPr>
            <p:cNvPr id="872" name="Google Shape;872;p77"/>
            <p:cNvSpPr/>
            <p:nvPr/>
          </p:nvSpPr>
          <p:spPr>
            <a:xfrm>
              <a:off x="2674037" y="6237266"/>
              <a:ext cx="3810000" cy="2540100"/>
            </a:xfrm>
            <a:prstGeom prst="roundRect">
              <a:avLst>
                <a:gd fmla="val 15379" name="adj"/>
              </a:avLst>
            </a:prstGeom>
            <a:solidFill>
              <a:srgbClr val="3D58E3"/>
            </a:solidFill>
            <a:ln cap="flat" cmpd="sng" w="38100">
              <a:solidFill>
                <a:srgbClr val="ECECE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873" name="Google Shape;873;p77"/>
            <p:cNvSpPr/>
            <p:nvPr/>
          </p:nvSpPr>
          <p:spPr>
            <a:xfrm>
              <a:off x="2923342" y="5992249"/>
              <a:ext cx="3810000" cy="2540100"/>
            </a:xfrm>
            <a:prstGeom prst="roundRect">
              <a:avLst>
                <a:gd fmla="val 15379" name="adj"/>
              </a:avLst>
            </a:prstGeom>
            <a:solidFill>
              <a:srgbClr val="5DDCF9"/>
            </a:solidFill>
            <a:ln cap="flat" cmpd="sng" w="38100">
              <a:solidFill>
                <a:srgbClr val="ECECE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874" name="Google Shape;874;p77"/>
            <p:cNvSpPr/>
            <p:nvPr/>
          </p:nvSpPr>
          <p:spPr>
            <a:xfrm>
              <a:off x="3172667" y="5738249"/>
              <a:ext cx="3810000" cy="2540100"/>
            </a:xfrm>
            <a:prstGeom prst="roundRect">
              <a:avLst>
                <a:gd fmla="val 15379" name="adj"/>
              </a:avLst>
            </a:prstGeom>
            <a:solidFill>
              <a:srgbClr val="FFFFFF"/>
            </a:solidFill>
            <a:ln cap="flat" cmpd="sng" w="38100">
              <a:solidFill>
                <a:srgbClr val="ECECE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875" name="Google Shape;875;p77"/>
            <p:cNvSpPr txBox="1"/>
            <p:nvPr/>
          </p:nvSpPr>
          <p:spPr>
            <a:xfrm>
              <a:off x="3792375" y="6551050"/>
              <a:ext cx="2580000" cy="10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300" u="none" cap="none" strike="noStrike">
                  <a:solidFill>
                    <a:srgbClr val="3D58E3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Fácil</a:t>
              </a:r>
              <a:endParaRPr b="1" i="0" sz="8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876" name="Google Shape;876;p77"/>
            <p:cNvSpPr/>
            <p:nvPr/>
          </p:nvSpPr>
          <p:spPr>
            <a:xfrm>
              <a:off x="2674026" y="9767975"/>
              <a:ext cx="4308600" cy="2540100"/>
            </a:xfrm>
            <a:prstGeom prst="roundRect">
              <a:avLst>
                <a:gd fmla="val 15379" name="adj"/>
              </a:avLst>
            </a:prstGeom>
            <a:solidFill>
              <a:srgbClr val="3D58E3"/>
            </a:solidFill>
            <a:ln cap="flat" cmpd="sng" w="38100">
              <a:solidFill>
                <a:srgbClr val="ECECE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877" name="Google Shape;877;p77"/>
            <p:cNvSpPr txBox="1"/>
            <p:nvPr/>
          </p:nvSpPr>
          <p:spPr>
            <a:xfrm>
              <a:off x="2674025" y="10258025"/>
              <a:ext cx="4308600" cy="189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000" u="none" cap="none" strike="noStrike">
                  <a:solidFill>
                    <a:srgbClr val="FFFFFF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Fácil de aprender!</a:t>
              </a:r>
              <a:endParaRPr b="0" i="0" sz="50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878" name="Google Shape;878;p7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 rot="5400000">
              <a:off x="4934800" y="9034538"/>
              <a:ext cx="285750" cy="476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79" name="Google Shape;879;p77"/>
          <p:cNvGrpSpPr/>
          <p:nvPr/>
        </p:nvGrpSpPr>
        <p:grpSpPr>
          <a:xfrm>
            <a:off x="2687700" y="2180418"/>
            <a:ext cx="1879571" cy="2463685"/>
            <a:chOff x="7395800" y="5738249"/>
            <a:chExt cx="5012189" cy="6569826"/>
          </a:xfrm>
        </p:grpSpPr>
        <p:pic>
          <p:nvPicPr>
            <p:cNvPr id="880" name="Google Shape;880;p7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7395800" y="7024163"/>
              <a:ext cx="285750" cy="476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1" name="Google Shape;881;p77"/>
            <p:cNvSpPr/>
            <p:nvPr/>
          </p:nvSpPr>
          <p:spPr>
            <a:xfrm>
              <a:off x="8094684" y="6237266"/>
              <a:ext cx="3810000" cy="2540100"/>
            </a:xfrm>
            <a:prstGeom prst="roundRect">
              <a:avLst>
                <a:gd fmla="val 15379" name="adj"/>
              </a:avLst>
            </a:prstGeom>
            <a:solidFill>
              <a:srgbClr val="3D58E3"/>
            </a:solidFill>
            <a:ln cap="flat" cmpd="sng" w="38100">
              <a:solidFill>
                <a:srgbClr val="ECECE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882" name="Google Shape;882;p77"/>
            <p:cNvSpPr/>
            <p:nvPr/>
          </p:nvSpPr>
          <p:spPr>
            <a:xfrm>
              <a:off x="8343989" y="5992249"/>
              <a:ext cx="3810000" cy="2540100"/>
            </a:xfrm>
            <a:prstGeom prst="roundRect">
              <a:avLst>
                <a:gd fmla="val 15379" name="adj"/>
              </a:avLst>
            </a:prstGeom>
            <a:solidFill>
              <a:srgbClr val="5DDCF9"/>
            </a:solidFill>
            <a:ln cap="flat" cmpd="sng" w="38100">
              <a:solidFill>
                <a:srgbClr val="ECECE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883" name="Google Shape;883;p77"/>
            <p:cNvSpPr/>
            <p:nvPr/>
          </p:nvSpPr>
          <p:spPr>
            <a:xfrm>
              <a:off x="8597989" y="5738249"/>
              <a:ext cx="3810000" cy="2540100"/>
            </a:xfrm>
            <a:prstGeom prst="roundRect">
              <a:avLst>
                <a:gd fmla="val 15379" name="adj"/>
              </a:avLst>
            </a:prstGeom>
            <a:solidFill>
              <a:srgbClr val="FFFFFF"/>
            </a:solidFill>
            <a:ln cap="flat" cmpd="sng" w="38100">
              <a:solidFill>
                <a:srgbClr val="ECECE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884" name="Google Shape;884;p77"/>
            <p:cNvSpPr txBox="1"/>
            <p:nvPr/>
          </p:nvSpPr>
          <p:spPr>
            <a:xfrm>
              <a:off x="9380297" y="6309749"/>
              <a:ext cx="2245500" cy="154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300" u="none" cap="none" strike="noStrike">
                  <a:solidFill>
                    <a:srgbClr val="3D58E3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Poderosa</a:t>
              </a:r>
              <a:endParaRPr b="1" i="0" sz="8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885" name="Google Shape;885;p77"/>
            <p:cNvSpPr/>
            <p:nvPr/>
          </p:nvSpPr>
          <p:spPr>
            <a:xfrm>
              <a:off x="8094701" y="9767975"/>
              <a:ext cx="4308600" cy="2540100"/>
            </a:xfrm>
            <a:prstGeom prst="roundRect">
              <a:avLst>
                <a:gd fmla="val 15379" name="adj"/>
              </a:avLst>
            </a:prstGeom>
            <a:solidFill>
              <a:srgbClr val="3D58E3"/>
            </a:solidFill>
            <a:ln cap="flat" cmpd="sng" w="38100">
              <a:solidFill>
                <a:srgbClr val="ECECE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886" name="Google Shape;886;p77"/>
            <p:cNvSpPr txBox="1"/>
            <p:nvPr/>
          </p:nvSpPr>
          <p:spPr>
            <a:xfrm>
              <a:off x="8094700" y="10105625"/>
              <a:ext cx="4308600" cy="189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000" u="none" cap="none" strike="noStrike">
                  <a:solidFill>
                    <a:srgbClr val="FFFFFF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Linguagem poderosa para qualquer linha de desenvolvimento!</a:t>
              </a:r>
              <a:endParaRPr b="0" i="0" sz="100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1" i="0" sz="100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887" name="Google Shape;887;p7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 rot="5400000">
              <a:off x="10360175" y="9034538"/>
              <a:ext cx="285750" cy="476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8" name="Google Shape;888;p77"/>
          <p:cNvGrpSpPr/>
          <p:nvPr/>
        </p:nvGrpSpPr>
        <p:grpSpPr>
          <a:xfrm>
            <a:off x="4730845" y="2180418"/>
            <a:ext cx="1888218" cy="2463685"/>
            <a:chOff x="12844188" y="5738249"/>
            <a:chExt cx="5035248" cy="6569826"/>
          </a:xfrm>
        </p:grpSpPr>
        <p:sp>
          <p:nvSpPr>
            <p:cNvPr id="889" name="Google Shape;889;p77"/>
            <p:cNvSpPr/>
            <p:nvPr/>
          </p:nvSpPr>
          <p:spPr>
            <a:xfrm>
              <a:off x="13566131" y="6237266"/>
              <a:ext cx="3810000" cy="2540100"/>
            </a:xfrm>
            <a:prstGeom prst="roundRect">
              <a:avLst>
                <a:gd fmla="val 15379" name="adj"/>
              </a:avLst>
            </a:prstGeom>
            <a:solidFill>
              <a:srgbClr val="3D58E3"/>
            </a:solidFill>
            <a:ln cap="flat" cmpd="sng" w="38100">
              <a:solidFill>
                <a:srgbClr val="ECECE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890" name="Google Shape;890;p77"/>
            <p:cNvSpPr/>
            <p:nvPr/>
          </p:nvSpPr>
          <p:spPr>
            <a:xfrm>
              <a:off x="13815436" y="5992249"/>
              <a:ext cx="3810000" cy="2540100"/>
            </a:xfrm>
            <a:prstGeom prst="roundRect">
              <a:avLst>
                <a:gd fmla="val 15379" name="adj"/>
              </a:avLst>
            </a:prstGeom>
            <a:solidFill>
              <a:srgbClr val="5DDCF9"/>
            </a:solidFill>
            <a:ln cap="flat" cmpd="sng" w="38100">
              <a:solidFill>
                <a:srgbClr val="ECECE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891" name="Google Shape;891;p77"/>
            <p:cNvSpPr/>
            <p:nvPr/>
          </p:nvSpPr>
          <p:spPr>
            <a:xfrm>
              <a:off x="14069436" y="5738249"/>
              <a:ext cx="3810000" cy="2540100"/>
            </a:xfrm>
            <a:prstGeom prst="roundRect">
              <a:avLst>
                <a:gd fmla="val 15379" name="adj"/>
              </a:avLst>
            </a:prstGeom>
            <a:solidFill>
              <a:srgbClr val="FFFFFF"/>
            </a:solidFill>
            <a:ln cap="flat" cmpd="sng" w="38100">
              <a:solidFill>
                <a:srgbClr val="ECECE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892" name="Google Shape;892;p77"/>
            <p:cNvSpPr txBox="1"/>
            <p:nvPr/>
          </p:nvSpPr>
          <p:spPr>
            <a:xfrm>
              <a:off x="14684400" y="6309750"/>
              <a:ext cx="2580000" cy="154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300" u="none" cap="none" strike="noStrike">
                  <a:solidFill>
                    <a:srgbClr val="3D58E3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Modular</a:t>
              </a:r>
              <a:endParaRPr b="1" i="0" sz="8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893" name="Google Shape;893;p77"/>
            <p:cNvSpPr/>
            <p:nvPr/>
          </p:nvSpPr>
          <p:spPr>
            <a:xfrm>
              <a:off x="13566127" y="9767975"/>
              <a:ext cx="4308600" cy="2540100"/>
            </a:xfrm>
            <a:prstGeom prst="roundRect">
              <a:avLst>
                <a:gd fmla="val 15379" name="adj"/>
              </a:avLst>
            </a:prstGeom>
            <a:solidFill>
              <a:srgbClr val="3D58E3"/>
            </a:solidFill>
            <a:ln cap="flat" cmpd="sng" w="38100">
              <a:solidFill>
                <a:srgbClr val="ECECE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894" name="Google Shape;894;p77"/>
            <p:cNvSpPr txBox="1"/>
            <p:nvPr/>
          </p:nvSpPr>
          <p:spPr>
            <a:xfrm>
              <a:off x="13566125" y="10105625"/>
              <a:ext cx="4308600" cy="189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000" u="none" cap="none" strike="noStrike">
                  <a:solidFill>
                    <a:srgbClr val="FFFFFF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Facilidade para criação de módulos para estender a linguagem!</a:t>
              </a:r>
              <a:endParaRPr b="0" i="0" sz="100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1" i="0" sz="100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895" name="Google Shape;895;p7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12844188" y="7024163"/>
              <a:ext cx="285750" cy="476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6" name="Google Shape;896;p7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 rot="5400000">
              <a:off x="15831550" y="9034538"/>
              <a:ext cx="285750" cy="476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97" name="Google Shape;897;p77"/>
          <p:cNvGrpSpPr/>
          <p:nvPr/>
        </p:nvGrpSpPr>
        <p:grpSpPr>
          <a:xfrm>
            <a:off x="6753173" y="2180418"/>
            <a:ext cx="1858772" cy="2463685"/>
            <a:chOff x="18237063" y="5738249"/>
            <a:chExt cx="4956727" cy="6569826"/>
          </a:xfrm>
        </p:grpSpPr>
        <p:sp>
          <p:nvSpPr>
            <p:cNvPr id="898" name="Google Shape;898;p77"/>
            <p:cNvSpPr/>
            <p:nvPr/>
          </p:nvSpPr>
          <p:spPr>
            <a:xfrm>
              <a:off x="18880483" y="6237266"/>
              <a:ext cx="3810000" cy="2540100"/>
            </a:xfrm>
            <a:prstGeom prst="roundRect">
              <a:avLst>
                <a:gd fmla="val 15379" name="adj"/>
              </a:avLst>
            </a:prstGeom>
            <a:solidFill>
              <a:srgbClr val="3D58E3"/>
            </a:solidFill>
            <a:ln cap="flat" cmpd="sng" w="38100">
              <a:solidFill>
                <a:srgbClr val="ECECE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899" name="Google Shape;899;p77"/>
            <p:cNvSpPr/>
            <p:nvPr/>
          </p:nvSpPr>
          <p:spPr>
            <a:xfrm>
              <a:off x="19129789" y="5992249"/>
              <a:ext cx="3810000" cy="2540100"/>
            </a:xfrm>
            <a:prstGeom prst="roundRect">
              <a:avLst>
                <a:gd fmla="val 15379" name="adj"/>
              </a:avLst>
            </a:prstGeom>
            <a:solidFill>
              <a:srgbClr val="5DDCF9"/>
            </a:solidFill>
            <a:ln cap="flat" cmpd="sng" w="38100">
              <a:solidFill>
                <a:srgbClr val="ECECE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900" name="Google Shape;900;p77"/>
            <p:cNvSpPr/>
            <p:nvPr/>
          </p:nvSpPr>
          <p:spPr>
            <a:xfrm>
              <a:off x="19383789" y="5738249"/>
              <a:ext cx="3810000" cy="2540100"/>
            </a:xfrm>
            <a:prstGeom prst="roundRect">
              <a:avLst>
                <a:gd fmla="val 15379" name="adj"/>
              </a:avLst>
            </a:prstGeom>
            <a:solidFill>
              <a:srgbClr val="FFFFFF"/>
            </a:solidFill>
            <a:ln cap="flat" cmpd="sng" w="38100">
              <a:solidFill>
                <a:srgbClr val="ECECE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901" name="Google Shape;901;p77"/>
            <p:cNvSpPr txBox="1"/>
            <p:nvPr/>
          </p:nvSpPr>
          <p:spPr>
            <a:xfrm>
              <a:off x="19790452" y="6551050"/>
              <a:ext cx="2996700" cy="10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300" u="none" cap="none" strike="noStrike">
                  <a:solidFill>
                    <a:srgbClr val="3D58E3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Shell</a:t>
              </a:r>
              <a:endParaRPr b="1" i="0" sz="8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902" name="Google Shape;902;p77"/>
            <p:cNvSpPr/>
            <p:nvPr/>
          </p:nvSpPr>
          <p:spPr>
            <a:xfrm>
              <a:off x="18885152" y="9767975"/>
              <a:ext cx="4308600" cy="2540100"/>
            </a:xfrm>
            <a:prstGeom prst="roundRect">
              <a:avLst>
                <a:gd fmla="val 15379" name="adj"/>
              </a:avLst>
            </a:prstGeom>
            <a:solidFill>
              <a:srgbClr val="3D58E3"/>
            </a:solidFill>
            <a:ln cap="flat" cmpd="sng" w="38100">
              <a:solidFill>
                <a:srgbClr val="ECECE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903" name="Google Shape;903;p77"/>
            <p:cNvSpPr txBox="1"/>
            <p:nvPr/>
          </p:nvSpPr>
          <p:spPr>
            <a:xfrm>
              <a:off x="18885150" y="10258025"/>
              <a:ext cx="4308600" cy="189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000" u="none" cap="none" strike="noStrike">
                  <a:solidFill>
                    <a:srgbClr val="FFFFFF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Interpretador interativo shell!</a:t>
              </a:r>
              <a:endParaRPr b="0" i="0" sz="100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904" name="Google Shape;904;p7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18237063" y="7024163"/>
              <a:ext cx="285750" cy="476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5" name="Google Shape;905;p7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 rot="5400000">
              <a:off x="21145925" y="9034538"/>
              <a:ext cx="285750" cy="476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06" name="Google Shape;906;p77"/>
          <p:cNvSpPr/>
          <p:nvPr/>
        </p:nvSpPr>
        <p:spPr>
          <a:xfrm>
            <a:off x="5039781" y="777478"/>
            <a:ext cx="1428750" cy="952538"/>
          </a:xfrm>
          <a:prstGeom prst="roundRect">
            <a:avLst>
              <a:gd fmla="val 15379" name="adj"/>
            </a:avLst>
          </a:prstGeom>
          <a:solidFill>
            <a:srgbClr val="3D58E3"/>
          </a:solidFill>
          <a:ln cap="flat" cmpd="sng" w="38100">
            <a:solidFill>
              <a:srgbClr val="ECECEC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907" name="Google Shape;907;p77"/>
          <p:cNvSpPr/>
          <p:nvPr/>
        </p:nvSpPr>
        <p:spPr>
          <a:xfrm>
            <a:off x="5133271" y="685596"/>
            <a:ext cx="1428750" cy="952538"/>
          </a:xfrm>
          <a:prstGeom prst="roundRect">
            <a:avLst>
              <a:gd fmla="val 15379" name="adj"/>
            </a:avLst>
          </a:prstGeom>
          <a:solidFill>
            <a:srgbClr val="5DDCF9"/>
          </a:solidFill>
          <a:ln cap="flat" cmpd="sng" w="38100">
            <a:solidFill>
              <a:srgbClr val="ECECEC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908" name="Google Shape;908;p77"/>
          <p:cNvSpPr/>
          <p:nvPr/>
        </p:nvSpPr>
        <p:spPr>
          <a:xfrm>
            <a:off x="5228521" y="590346"/>
            <a:ext cx="1428750" cy="952538"/>
          </a:xfrm>
          <a:prstGeom prst="roundRect">
            <a:avLst>
              <a:gd fmla="val 15379" name="adj"/>
            </a:avLst>
          </a:prstGeom>
          <a:solidFill>
            <a:srgbClr val="FFFFFF"/>
          </a:solidFill>
          <a:ln cap="flat" cmpd="sng" w="38100">
            <a:solidFill>
              <a:srgbClr val="ECECEC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909" name="Google Shape;909;p77"/>
          <p:cNvSpPr txBox="1"/>
          <p:nvPr/>
        </p:nvSpPr>
        <p:spPr>
          <a:xfrm>
            <a:off x="5381020" y="895147"/>
            <a:ext cx="1123762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3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Comunidade</a:t>
            </a:r>
            <a:endParaRPr b="1" i="0" sz="800" u="none" cap="none" strike="noStrike">
              <a:solidFill>
                <a:srgbClr val="3D58E3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910" name="Google Shape;910;p77"/>
          <p:cNvSpPr/>
          <p:nvPr/>
        </p:nvSpPr>
        <p:spPr>
          <a:xfrm>
            <a:off x="7046846" y="617040"/>
            <a:ext cx="1615725" cy="952538"/>
          </a:xfrm>
          <a:prstGeom prst="roundRect">
            <a:avLst>
              <a:gd fmla="val 15379" name="adj"/>
            </a:avLst>
          </a:prstGeom>
          <a:solidFill>
            <a:srgbClr val="3D58E3"/>
          </a:solidFill>
          <a:ln cap="flat" cmpd="sng" w="38100">
            <a:solidFill>
              <a:srgbClr val="ECECEC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911" name="Google Shape;911;p77"/>
          <p:cNvSpPr txBox="1"/>
          <p:nvPr/>
        </p:nvSpPr>
        <p:spPr>
          <a:xfrm>
            <a:off x="7027313" y="748723"/>
            <a:ext cx="1615725" cy="70953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0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Comunidade ativa no Brasil e no Mundo</a:t>
            </a:r>
            <a:endParaRPr b="0" i="0" sz="500" u="none" cap="none" strike="noStrike">
              <a:solidFill>
                <a:srgbClr val="000000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912" name="Google Shape;912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6751727" y="1053032"/>
            <a:ext cx="107156" cy="178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78"/>
          <p:cNvSpPr/>
          <p:nvPr/>
        </p:nvSpPr>
        <p:spPr>
          <a:xfrm>
            <a:off x="917972" y="1786059"/>
            <a:ext cx="2218387" cy="2417400"/>
          </a:xfrm>
          <a:prstGeom prst="roundRect">
            <a:avLst>
              <a:gd fmla="val 5588" name="adj"/>
            </a:avLst>
          </a:prstGeom>
          <a:solidFill>
            <a:srgbClr val="3359E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8" name="Google Shape;918;p78"/>
          <p:cNvSpPr txBox="1"/>
          <p:nvPr/>
        </p:nvSpPr>
        <p:spPr>
          <a:xfrm>
            <a:off x="739856" y="459581"/>
            <a:ext cx="4183987" cy="9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59EB"/>
              </a:buClr>
              <a:buSzPts val="3000"/>
              <a:buFont typeface="DM Sans"/>
              <a:buNone/>
            </a:pPr>
            <a:r>
              <a:rPr b="1" i="0" lang="pt-BR" sz="3000" u="none" cap="none" strike="noStrike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Coloque o título </a:t>
            </a:r>
            <a:r>
              <a:rPr b="1" i="0" lang="pt-BR" sz="3000" u="none" cap="none" strike="noStrike">
                <a:solidFill>
                  <a:srgbClr val="FFFFFF"/>
                </a:solidFill>
                <a:highlight>
                  <a:srgbClr val="3D58E3"/>
                </a:highlight>
                <a:latin typeface="DM Sans"/>
                <a:ea typeface="DM Sans"/>
                <a:cs typeface="DM Sans"/>
                <a:sym typeface="DM Sans"/>
              </a:rPr>
              <a:t>aqui</a:t>
            </a:r>
            <a:r>
              <a:rPr b="1" i="0" lang="pt-BR" sz="3000" u="none" cap="none" strike="noStrike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?</a:t>
            </a:r>
            <a:endParaRPr b="0" i="0" sz="500" u="none" cap="none" strike="noStrike">
              <a:solidFill>
                <a:srgbClr val="3D58E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ettyimages-1206455860-170667a.jpg" id="919" name="Google Shape;919;p78"/>
          <p:cNvPicPr preferRelativeResize="0"/>
          <p:nvPr/>
        </p:nvPicPr>
        <p:blipFill rotWithShape="1">
          <a:blip r:embed="rId3">
            <a:alphaModFix/>
          </a:blip>
          <a:srcRect b="2830" l="18905" r="22870" t="2830"/>
          <a:stretch/>
        </p:blipFill>
        <p:spPr>
          <a:xfrm>
            <a:off x="786984" y="1917471"/>
            <a:ext cx="2218367" cy="2394036"/>
          </a:xfrm>
          <a:custGeom>
            <a:rect b="b" l="l" r="r" t="t"/>
            <a:pathLst>
              <a:path extrusionOk="0" h="21600" w="21600">
                <a:moveTo>
                  <a:pt x="1378" y="0"/>
                </a:moveTo>
                <a:cubicBezTo>
                  <a:pt x="982" y="0"/>
                  <a:pt x="781" y="1"/>
                  <a:pt x="569" y="90"/>
                </a:cubicBezTo>
                <a:cubicBezTo>
                  <a:pt x="336" y="204"/>
                  <a:pt x="152" y="450"/>
                  <a:pt x="68" y="762"/>
                </a:cubicBezTo>
                <a:cubicBezTo>
                  <a:pt x="0" y="1048"/>
                  <a:pt x="0" y="1316"/>
                  <a:pt x="0" y="1846"/>
                </a:cubicBezTo>
                <a:lnTo>
                  <a:pt x="0" y="19747"/>
                </a:lnTo>
                <a:cubicBezTo>
                  <a:pt x="0" y="20284"/>
                  <a:pt x="0" y="20552"/>
                  <a:pt x="68" y="20838"/>
                </a:cubicBezTo>
                <a:cubicBezTo>
                  <a:pt x="152" y="21150"/>
                  <a:pt x="336" y="21396"/>
                  <a:pt x="569" y="21510"/>
                </a:cubicBezTo>
                <a:cubicBezTo>
                  <a:pt x="782" y="21600"/>
                  <a:pt x="983" y="21600"/>
                  <a:pt x="1378" y="21600"/>
                </a:cubicBezTo>
                <a:lnTo>
                  <a:pt x="20217" y="21600"/>
                </a:lnTo>
                <a:cubicBezTo>
                  <a:pt x="20618" y="21600"/>
                  <a:pt x="20818" y="21600"/>
                  <a:pt x="21031" y="21510"/>
                </a:cubicBezTo>
                <a:cubicBezTo>
                  <a:pt x="21264" y="21396"/>
                  <a:pt x="21448" y="21150"/>
                  <a:pt x="21532" y="20838"/>
                </a:cubicBezTo>
                <a:cubicBezTo>
                  <a:pt x="21600" y="20552"/>
                  <a:pt x="21600" y="20284"/>
                  <a:pt x="21600" y="19754"/>
                </a:cubicBezTo>
                <a:lnTo>
                  <a:pt x="21600" y="1854"/>
                </a:lnTo>
                <a:cubicBezTo>
                  <a:pt x="21600" y="1317"/>
                  <a:pt x="21600" y="1048"/>
                  <a:pt x="21532" y="762"/>
                </a:cubicBezTo>
                <a:cubicBezTo>
                  <a:pt x="21448" y="450"/>
                  <a:pt x="21264" y="204"/>
                  <a:pt x="21031" y="90"/>
                </a:cubicBezTo>
                <a:cubicBezTo>
                  <a:pt x="20818" y="0"/>
                  <a:pt x="20617" y="0"/>
                  <a:pt x="20222" y="0"/>
                </a:cubicBezTo>
                <a:lnTo>
                  <a:pt x="1378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920" name="Google Shape;920;p78"/>
          <p:cNvSpPr txBox="1"/>
          <p:nvPr/>
        </p:nvSpPr>
        <p:spPr>
          <a:xfrm>
            <a:off x="3536409" y="1757484"/>
            <a:ext cx="5474588" cy="2956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highlight>
                  <a:srgbClr val="49D2F1"/>
                </a:highlight>
                <a:latin typeface="DM Sans"/>
                <a:ea typeface="DM Sans"/>
                <a:cs typeface="DM Sans"/>
                <a:sym typeface="DM Sans"/>
              </a:rPr>
              <a:t>Bla bla nbla</a:t>
            </a:r>
            <a:endParaRPr b="1" i="0" sz="1400" u="none" cap="none" strike="noStrike">
              <a:solidFill>
                <a:srgbClr val="FFFFFF"/>
              </a:solidFill>
              <a:highlight>
                <a:srgbClr val="49D2F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359FA"/>
              </a:buClr>
              <a:buSzPts val="1400"/>
              <a:buFont typeface="DM Sans Medium"/>
              <a:buChar char="↳"/>
            </a:pPr>
            <a:r>
              <a:rPr b="0" i="0" lang="pt-BR" sz="1400" u="none" cap="none" strike="noStrike">
                <a:solidFill>
                  <a:srgbClr val="3359FA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Mais texto aqui la la la</a:t>
            </a:r>
            <a:endParaRPr b="0" i="0" sz="1400" u="none" cap="none" strike="noStrike">
              <a:solidFill>
                <a:srgbClr val="3359FA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359FA"/>
              </a:buClr>
              <a:buSzPts val="1400"/>
              <a:buFont typeface="DM Sans Medium"/>
              <a:buChar char="↳"/>
            </a:pPr>
            <a:r>
              <a:rPr b="0" i="0" lang="pt-BR" sz="1400" u="none" cap="none" strike="noStrike">
                <a:solidFill>
                  <a:srgbClr val="3359FA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Ter </a:t>
            </a:r>
            <a:r>
              <a:rPr b="0" i="0" lang="pt-BR" sz="1400" u="none" cap="none" strike="noStrike">
                <a:solidFill>
                  <a:srgbClr val="FFFFFF"/>
                </a:solidFill>
                <a:highlight>
                  <a:srgbClr val="3359FA"/>
                </a:highlight>
                <a:latin typeface="DM Sans Medium"/>
                <a:ea typeface="DM Sans Medium"/>
                <a:cs typeface="DM Sans Medium"/>
                <a:sym typeface="DM Sans Medium"/>
              </a:rPr>
              <a:t>mais tópicos com destaque</a:t>
            </a:r>
            <a:endParaRPr b="0" i="0" sz="1400" u="none" cap="none" strike="noStrike">
              <a:solidFill>
                <a:srgbClr val="3359FA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highlight>
                  <a:srgbClr val="49D2F1"/>
                </a:highlight>
                <a:latin typeface="DM Sans"/>
                <a:ea typeface="DM Sans"/>
                <a:cs typeface="DM Sans"/>
                <a:sym typeface="DM Sans"/>
              </a:rPr>
              <a:t>Próximo item</a:t>
            </a:r>
            <a:endParaRPr b="1" i="0" sz="1400" u="none" cap="none" strike="noStrike">
              <a:solidFill>
                <a:srgbClr val="FFFFFF"/>
              </a:solidFill>
              <a:highlight>
                <a:srgbClr val="49D2F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359FA"/>
              </a:buClr>
              <a:buSzPts val="1400"/>
              <a:buFont typeface="DM Sans Medium"/>
              <a:buChar char="↳"/>
            </a:pPr>
            <a:r>
              <a:rPr b="0" i="0" lang="pt-BR" sz="1400" u="none" cap="none" strike="noStrike">
                <a:solidFill>
                  <a:srgbClr val="3359FA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Tópico aqui</a:t>
            </a:r>
            <a:endParaRPr b="0" i="0" sz="600" u="none" cap="none" strike="noStrike">
              <a:solidFill>
                <a:srgbClr val="3359F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177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359FA"/>
              </a:buClr>
              <a:buSzPts val="1400"/>
              <a:buFont typeface="DM Sans Medium"/>
              <a:buChar char="↳"/>
            </a:pPr>
            <a:r>
              <a:rPr b="0" i="0" lang="pt-BR" sz="1400" u="none" cap="none" strike="noStrike">
                <a:solidFill>
                  <a:srgbClr val="3359FA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Tópico com </a:t>
            </a:r>
            <a:r>
              <a:rPr b="0" i="0" lang="pt-BR" sz="1400" u="none" cap="none" strike="noStrike">
                <a:solidFill>
                  <a:srgbClr val="FFFFFF"/>
                </a:solidFill>
                <a:highlight>
                  <a:srgbClr val="0000FF"/>
                </a:highlight>
                <a:latin typeface="DM Sans Medium"/>
                <a:ea typeface="DM Sans Medium"/>
                <a:cs typeface="DM Sans Medium"/>
                <a:sym typeface="DM Sans Medium"/>
              </a:rPr>
              <a:t>destaque</a:t>
            </a:r>
            <a:endParaRPr b="0" i="0" sz="1400" u="none" cap="none" strike="noStrike">
              <a:solidFill>
                <a:srgbClr val="FFFFFF"/>
              </a:solidFill>
              <a:highlight>
                <a:srgbClr val="0000FF"/>
              </a:highlight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88900" lvl="0" marL="177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359FA"/>
              </a:buClr>
              <a:buSzPts val="1400"/>
              <a:buFont typeface="DM Sans Medium"/>
              <a:buNone/>
            </a:pPr>
            <a:r>
              <a:t/>
            </a:r>
            <a:endParaRPr b="0" i="0" sz="1400" u="none" cap="none" strike="noStrike">
              <a:solidFill>
                <a:srgbClr val="3359FA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79"/>
          <p:cNvSpPr/>
          <p:nvPr/>
        </p:nvSpPr>
        <p:spPr>
          <a:xfrm flipH="1">
            <a:off x="1523667" y="3287756"/>
            <a:ext cx="7271888" cy="764437"/>
          </a:xfrm>
          <a:prstGeom prst="roundRect">
            <a:avLst>
              <a:gd fmla="val 8788" name="adj"/>
            </a:avLst>
          </a:prstGeom>
          <a:solidFill>
            <a:srgbClr val="FFE221"/>
          </a:solidFill>
          <a:ln cap="flat" cmpd="sng" w="28575">
            <a:solidFill>
              <a:srgbClr val="3D58E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6" name="Google Shape;926;p79"/>
          <p:cNvSpPr txBox="1"/>
          <p:nvPr/>
        </p:nvSpPr>
        <p:spPr>
          <a:xfrm>
            <a:off x="401400" y="85116"/>
            <a:ext cx="5131125" cy="1580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DM Sans"/>
              <a:buNone/>
            </a:pPr>
            <a:r>
              <a:rPr b="1" i="0" lang="pt-BR" sz="3000" u="none" cap="none" strike="noStrike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Caixinhas para </a:t>
            </a:r>
            <a:endParaRPr b="1" i="0" sz="3000" u="none" cap="none" strike="noStrike">
              <a:solidFill>
                <a:srgbClr val="3D58E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DM Sans"/>
              <a:buNone/>
            </a:pPr>
            <a:r>
              <a:rPr b="1" i="0" lang="pt-BR" sz="3000" u="none" cap="none" strike="noStrike">
                <a:solidFill>
                  <a:srgbClr val="FFFFFF"/>
                </a:solidFill>
                <a:highlight>
                  <a:srgbClr val="3D58E3"/>
                </a:highlight>
                <a:latin typeface="DM Sans"/>
                <a:ea typeface="DM Sans"/>
                <a:cs typeface="DM Sans"/>
                <a:sym typeface="DM Sans"/>
              </a:rPr>
              <a:t>texto</a:t>
            </a:r>
            <a:br>
              <a:rPr b="1" i="0" lang="pt-BR" sz="3000" u="none" cap="none" strike="noStrike">
                <a:solidFill>
                  <a:srgbClr val="FFFFFF"/>
                </a:solidFill>
                <a:highlight>
                  <a:srgbClr val="3D58E3"/>
                </a:highlight>
                <a:latin typeface="DM Sans"/>
                <a:ea typeface="DM Sans"/>
                <a:cs typeface="DM Sans"/>
                <a:sym typeface="DM Sans"/>
              </a:rPr>
            </a:br>
            <a:endParaRPr b="0" i="0" sz="500" u="none" cap="none" strike="noStrike">
              <a:solidFill>
                <a:srgbClr val="FFFFFF"/>
              </a:solidFill>
              <a:highlight>
                <a:srgbClr val="3D58E3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7" name="Google Shape;927;p79"/>
          <p:cNvGrpSpPr/>
          <p:nvPr/>
        </p:nvGrpSpPr>
        <p:grpSpPr>
          <a:xfrm>
            <a:off x="1406479" y="1721645"/>
            <a:ext cx="978888" cy="842744"/>
            <a:chOff x="1070146" y="5124446"/>
            <a:chExt cx="2941591" cy="2247317"/>
          </a:xfrm>
        </p:grpSpPr>
        <p:grpSp>
          <p:nvGrpSpPr>
            <p:cNvPr id="928" name="Google Shape;928;p79"/>
            <p:cNvGrpSpPr/>
            <p:nvPr/>
          </p:nvGrpSpPr>
          <p:grpSpPr>
            <a:xfrm rot="10800000">
              <a:off x="1070146" y="5124446"/>
              <a:ext cx="2941591" cy="2247317"/>
              <a:chOff x="2370125" y="9330394"/>
              <a:chExt cx="3247506" cy="1798429"/>
            </a:xfrm>
          </p:grpSpPr>
          <p:sp>
            <p:nvSpPr>
              <p:cNvPr id="929" name="Google Shape;929;p79"/>
              <p:cNvSpPr/>
              <p:nvPr/>
            </p:nvSpPr>
            <p:spPr>
              <a:xfrm>
                <a:off x="2370125" y="9497423"/>
                <a:ext cx="2917200" cy="1631400"/>
              </a:xfrm>
              <a:prstGeom prst="roundRect">
                <a:avLst>
                  <a:gd fmla="val 8788" name="adj"/>
                </a:avLst>
              </a:prstGeom>
              <a:solidFill>
                <a:srgbClr val="FFE221"/>
              </a:solidFill>
              <a:ln cap="flat" cmpd="sng" w="28575">
                <a:solidFill>
                  <a:srgbClr val="3D58E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Helvetica Neue"/>
                  <a:buNone/>
                </a:pPr>
                <a:r>
                  <a:t/>
                </a:r>
                <a:endParaRPr b="1" i="0" sz="12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30" name="Google Shape;930;p79"/>
              <p:cNvSpPr/>
              <p:nvPr/>
            </p:nvSpPr>
            <p:spPr>
              <a:xfrm>
                <a:off x="2533737" y="9415412"/>
                <a:ext cx="2917200" cy="1631400"/>
              </a:xfrm>
              <a:prstGeom prst="roundRect">
                <a:avLst>
                  <a:gd fmla="val 8788" name="adj"/>
                </a:avLst>
              </a:prstGeom>
              <a:solidFill>
                <a:srgbClr val="FF59EB"/>
              </a:solidFill>
              <a:ln cap="flat" cmpd="sng" w="28575">
                <a:solidFill>
                  <a:srgbClr val="3D58E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Helvetica Neue"/>
                  <a:buNone/>
                </a:pPr>
                <a:r>
                  <a:t/>
                </a:r>
                <a:endParaRPr b="1" i="0" sz="12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31" name="Google Shape;931;p79"/>
              <p:cNvSpPr/>
              <p:nvPr/>
            </p:nvSpPr>
            <p:spPr>
              <a:xfrm>
                <a:off x="2700431" y="9330394"/>
                <a:ext cx="2917200" cy="1631400"/>
              </a:xfrm>
              <a:prstGeom prst="roundRect">
                <a:avLst>
                  <a:gd fmla="val 8788" name="adj"/>
                </a:avLst>
              </a:prstGeom>
              <a:solidFill>
                <a:srgbClr val="EFEFEF"/>
              </a:solidFill>
              <a:ln cap="flat" cmpd="sng" w="28575">
                <a:solidFill>
                  <a:srgbClr val="3D58E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Helvetica Neue"/>
                  <a:buNone/>
                </a:pPr>
                <a:r>
                  <a:t/>
                </a:r>
                <a:endParaRPr b="1" i="0" sz="1200" u="none" cap="none" strike="noStrike">
                  <a:solidFill>
                    <a:srgbClr val="3D58E3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sp>
          <p:nvSpPr>
            <p:cNvPr id="932" name="Google Shape;932;p79"/>
            <p:cNvSpPr txBox="1"/>
            <p:nvPr/>
          </p:nvSpPr>
          <p:spPr>
            <a:xfrm>
              <a:off x="1151157" y="5744068"/>
              <a:ext cx="2600400" cy="107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"/>
                <a:buFont typeface="Arial"/>
                <a:buNone/>
              </a:pPr>
              <a:r>
                <a:rPr b="1" i="0" lang="pt-BR" sz="1000" u="none" cap="none" strike="noStrike">
                  <a:solidFill>
                    <a:srgbClr val="3D58E3"/>
                  </a:solidFill>
                  <a:latin typeface="DM Sans"/>
                  <a:ea typeface="DM Sans"/>
                  <a:cs typeface="DM Sans"/>
                  <a:sym typeface="DM Sans"/>
                </a:rPr>
                <a:t>Texto aqui</a:t>
              </a:r>
              <a:endParaRPr b="1" i="0" sz="1000" u="none" cap="none" strike="noStrike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933" name="Google Shape;933;p79"/>
          <p:cNvGrpSpPr/>
          <p:nvPr/>
        </p:nvGrpSpPr>
        <p:grpSpPr>
          <a:xfrm>
            <a:off x="3536800" y="1721645"/>
            <a:ext cx="978888" cy="842744"/>
            <a:chOff x="7504062" y="5124446"/>
            <a:chExt cx="2941591" cy="2247317"/>
          </a:xfrm>
        </p:grpSpPr>
        <p:grpSp>
          <p:nvGrpSpPr>
            <p:cNvPr id="934" name="Google Shape;934;p79"/>
            <p:cNvGrpSpPr/>
            <p:nvPr/>
          </p:nvGrpSpPr>
          <p:grpSpPr>
            <a:xfrm rot="10800000">
              <a:off x="7504062" y="5124446"/>
              <a:ext cx="2941591" cy="2247317"/>
              <a:chOff x="2370125" y="9330394"/>
              <a:chExt cx="3247506" cy="1798429"/>
            </a:xfrm>
          </p:grpSpPr>
          <p:sp>
            <p:nvSpPr>
              <p:cNvPr id="935" name="Google Shape;935;p79"/>
              <p:cNvSpPr/>
              <p:nvPr/>
            </p:nvSpPr>
            <p:spPr>
              <a:xfrm>
                <a:off x="2370125" y="9497423"/>
                <a:ext cx="2917200" cy="1631400"/>
              </a:xfrm>
              <a:prstGeom prst="roundRect">
                <a:avLst>
                  <a:gd fmla="val 8788" name="adj"/>
                </a:avLst>
              </a:prstGeom>
              <a:solidFill>
                <a:srgbClr val="FFE221"/>
              </a:solidFill>
              <a:ln cap="flat" cmpd="sng" w="28575">
                <a:solidFill>
                  <a:srgbClr val="3D58E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Helvetica Neue"/>
                  <a:buNone/>
                </a:pPr>
                <a:r>
                  <a:t/>
                </a:r>
                <a:endParaRPr b="1" i="0" sz="12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36" name="Google Shape;936;p79"/>
              <p:cNvSpPr/>
              <p:nvPr/>
            </p:nvSpPr>
            <p:spPr>
              <a:xfrm>
                <a:off x="2533737" y="9415412"/>
                <a:ext cx="2917200" cy="1631400"/>
              </a:xfrm>
              <a:prstGeom prst="roundRect">
                <a:avLst>
                  <a:gd fmla="val 8788" name="adj"/>
                </a:avLst>
              </a:prstGeom>
              <a:solidFill>
                <a:srgbClr val="FF59EB"/>
              </a:solidFill>
              <a:ln cap="flat" cmpd="sng" w="28575">
                <a:solidFill>
                  <a:srgbClr val="3D58E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Helvetica Neue"/>
                  <a:buNone/>
                </a:pPr>
                <a:r>
                  <a:t/>
                </a:r>
                <a:endParaRPr b="1" i="0" sz="12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37" name="Google Shape;937;p79"/>
              <p:cNvSpPr/>
              <p:nvPr/>
            </p:nvSpPr>
            <p:spPr>
              <a:xfrm>
                <a:off x="2700431" y="9330394"/>
                <a:ext cx="2917200" cy="1631400"/>
              </a:xfrm>
              <a:prstGeom prst="roundRect">
                <a:avLst>
                  <a:gd fmla="val 8788" name="adj"/>
                </a:avLst>
              </a:prstGeom>
              <a:solidFill>
                <a:srgbClr val="3D58E3"/>
              </a:solidFill>
              <a:ln cap="flat" cmpd="sng" w="28575">
                <a:solidFill>
                  <a:srgbClr val="3D58E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Helvetica Neue"/>
                  <a:buNone/>
                </a:pPr>
                <a:r>
                  <a:t/>
                </a:r>
                <a:endParaRPr b="1" i="0" sz="12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sp>
          <p:nvSpPr>
            <p:cNvPr id="938" name="Google Shape;938;p79"/>
            <p:cNvSpPr txBox="1"/>
            <p:nvPr/>
          </p:nvSpPr>
          <p:spPr>
            <a:xfrm>
              <a:off x="7528544" y="5580870"/>
              <a:ext cx="2600400" cy="140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"/>
                <a:buFont typeface="Arial"/>
                <a:buNone/>
              </a:pPr>
              <a:r>
                <a:rPr b="1" i="0" lang="pt-BR" sz="10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Texto aqui</a:t>
              </a:r>
              <a:endParaRPr b="1" i="0" sz="1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939" name="Google Shape;939;p79"/>
          <p:cNvGrpSpPr/>
          <p:nvPr/>
        </p:nvGrpSpPr>
        <p:grpSpPr>
          <a:xfrm>
            <a:off x="2489887" y="1721646"/>
            <a:ext cx="978888" cy="842744"/>
            <a:chOff x="4287103" y="5124446"/>
            <a:chExt cx="2941591" cy="2247317"/>
          </a:xfrm>
        </p:grpSpPr>
        <p:grpSp>
          <p:nvGrpSpPr>
            <p:cNvPr id="940" name="Google Shape;940;p79"/>
            <p:cNvGrpSpPr/>
            <p:nvPr/>
          </p:nvGrpSpPr>
          <p:grpSpPr>
            <a:xfrm rot="10800000">
              <a:off x="4287103" y="5124446"/>
              <a:ext cx="2941591" cy="2247317"/>
              <a:chOff x="2370125" y="9330394"/>
              <a:chExt cx="3247506" cy="1798429"/>
            </a:xfrm>
          </p:grpSpPr>
          <p:sp>
            <p:nvSpPr>
              <p:cNvPr id="941" name="Google Shape;941;p79"/>
              <p:cNvSpPr/>
              <p:nvPr/>
            </p:nvSpPr>
            <p:spPr>
              <a:xfrm>
                <a:off x="2370125" y="9497423"/>
                <a:ext cx="2917200" cy="1631400"/>
              </a:xfrm>
              <a:prstGeom prst="roundRect">
                <a:avLst>
                  <a:gd fmla="val 8788" name="adj"/>
                </a:avLst>
              </a:prstGeom>
              <a:solidFill>
                <a:srgbClr val="3D58E3"/>
              </a:solidFill>
              <a:ln cap="flat" cmpd="sng" w="28575">
                <a:solidFill>
                  <a:srgbClr val="3D58E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Helvetica Neue"/>
                  <a:buNone/>
                </a:pPr>
                <a:r>
                  <a:t/>
                </a:r>
                <a:endParaRPr b="1" i="0" sz="12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42" name="Google Shape;942;p79"/>
              <p:cNvSpPr/>
              <p:nvPr/>
            </p:nvSpPr>
            <p:spPr>
              <a:xfrm>
                <a:off x="2533737" y="9415412"/>
                <a:ext cx="2917200" cy="1631400"/>
              </a:xfrm>
              <a:prstGeom prst="roundRect">
                <a:avLst>
                  <a:gd fmla="val 8788" name="adj"/>
                </a:avLst>
              </a:prstGeom>
              <a:solidFill>
                <a:srgbClr val="FF59EB"/>
              </a:solidFill>
              <a:ln cap="flat" cmpd="sng" w="28575">
                <a:solidFill>
                  <a:srgbClr val="3D58E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Helvetica Neue"/>
                  <a:buNone/>
                </a:pPr>
                <a:r>
                  <a:t/>
                </a:r>
                <a:endParaRPr b="1" i="0" sz="12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43" name="Google Shape;943;p79"/>
              <p:cNvSpPr/>
              <p:nvPr/>
            </p:nvSpPr>
            <p:spPr>
              <a:xfrm>
                <a:off x="2700431" y="9330394"/>
                <a:ext cx="2917200" cy="1631400"/>
              </a:xfrm>
              <a:prstGeom prst="roundRect">
                <a:avLst>
                  <a:gd fmla="val 8788" name="adj"/>
                </a:avLst>
              </a:prstGeom>
              <a:solidFill>
                <a:srgbClr val="FFE221"/>
              </a:solidFill>
              <a:ln cap="flat" cmpd="sng" w="28575">
                <a:solidFill>
                  <a:srgbClr val="3D58E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Helvetica Neue"/>
                  <a:buNone/>
                </a:pPr>
                <a:r>
                  <a:t/>
                </a:r>
                <a:endParaRPr b="1" i="0" sz="12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sp>
          <p:nvSpPr>
            <p:cNvPr id="944" name="Google Shape;944;p79"/>
            <p:cNvSpPr txBox="1"/>
            <p:nvPr/>
          </p:nvSpPr>
          <p:spPr>
            <a:xfrm>
              <a:off x="4367905" y="5881167"/>
              <a:ext cx="2600400" cy="80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"/>
                <a:buFont typeface="Arial"/>
                <a:buNone/>
              </a:pPr>
              <a:r>
                <a:rPr b="1" i="0" lang="pt-BR" sz="1000" u="none" cap="none" strike="noStrike">
                  <a:solidFill>
                    <a:srgbClr val="3D58E3"/>
                  </a:solidFill>
                  <a:latin typeface="DM Sans"/>
                  <a:ea typeface="DM Sans"/>
                  <a:cs typeface="DM Sans"/>
                  <a:sym typeface="DM Sans"/>
                </a:rPr>
                <a:t>Texto aqui</a:t>
              </a:r>
              <a:endParaRPr b="1" i="0" sz="1000" u="none" cap="none" strike="noStrike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945" name="Google Shape;945;p79"/>
          <p:cNvSpPr/>
          <p:nvPr/>
        </p:nvSpPr>
        <p:spPr>
          <a:xfrm flipH="1">
            <a:off x="1474312" y="3220753"/>
            <a:ext cx="7271888" cy="764437"/>
          </a:xfrm>
          <a:prstGeom prst="roundRect">
            <a:avLst>
              <a:gd fmla="val 8788" name="adj"/>
            </a:avLst>
          </a:prstGeom>
          <a:solidFill>
            <a:srgbClr val="FF59EB"/>
          </a:solidFill>
          <a:ln cap="flat" cmpd="sng" w="28575">
            <a:solidFill>
              <a:srgbClr val="3D58E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6" name="Google Shape;946;p79"/>
          <p:cNvSpPr/>
          <p:nvPr/>
        </p:nvSpPr>
        <p:spPr>
          <a:xfrm flipH="1">
            <a:off x="1404787" y="3163603"/>
            <a:ext cx="7271888" cy="764437"/>
          </a:xfrm>
          <a:prstGeom prst="roundRect">
            <a:avLst>
              <a:gd fmla="val 8788" name="adj"/>
            </a:avLst>
          </a:prstGeom>
          <a:solidFill>
            <a:srgbClr val="3D58E3"/>
          </a:solidFill>
          <a:ln cap="flat" cmpd="sng" w="28575">
            <a:solidFill>
              <a:srgbClr val="3D58E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b="1" i="0" lang="pt-BR" sz="1200" u="none" cap="none" strike="noStrike">
                <a:solidFill>
                  <a:srgbClr val="3D58E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</a:t>
            </a:r>
            <a:endParaRPr b="1" i="0" sz="1200" u="none" cap="none" strike="noStrike">
              <a:solidFill>
                <a:srgbClr val="3D58E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7" name="Google Shape;947;p79"/>
          <p:cNvSpPr txBox="1"/>
          <p:nvPr/>
        </p:nvSpPr>
        <p:spPr>
          <a:xfrm>
            <a:off x="1636123" y="3253772"/>
            <a:ext cx="6962953" cy="526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Texto aqui</a:t>
            </a:r>
            <a:endParaRPr b="0" i="0" sz="8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948" name="Google Shape;948;p79"/>
          <p:cNvGrpSpPr/>
          <p:nvPr/>
        </p:nvGrpSpPr>
        <p:grpSpPr>
          <a:xfrm>
            <a:off x="5349278" y="1415004"/>
            <a:ext cx="1617490" cy="1377756"/>
            <a:chOff x="0" y="0"/>
            <a:chExt cx="4313306" cy="3674017"/>
          </a:xfrm>
        </p:grpSpPr>
        <p:sp>
          <p:nvSpPr>
            <p:cNvPr id="949" name="Google Shape;949;p79"/>
            <p:cNvSpPr/>
            <p:nvPr/>
          </p:nvSpPr>
          <p:spPr>
            <a:xfrm>
              <a:off x="0" y="499016"/>
              <a:ext cx="3810000" cy="3175001"/>
            </a:xfrm>
            <a:prstGeom prst="roundRect">
              <a:avLst>
                <a:gd fmla="val 12304" name="adj"/>
              </a:avLst>
            </a:prstGeom>
            <a:solidFill>
              <a:srgbClr val="FFE821"/>
            </a:solidFill>
            <a:ln cap="flat" cmpd="sng" w="38100">
              <a:solidFill>
                <a:srgbClr val="3945C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50" name="Google Shape;950;p79"/>
            <p:cNvSpPr/>
            <p:nvPr/>
          </p:nvSpPr>
          <p:spPr>
            <a:xfrm>
              <a:off x="249305" y="254000"/>
              <a:ext cx="3810001" cy="3175000"/>
            </a:xfrm>
            <a:prstGeom prst="roundRect">
              <a:avLst>
                <a:gd fmla="val 12304" name="adj"/>
              </a:avLst>
            </a:prstGeom>
            <a:solidFill>
              <a:srgbClr val="FF59EB"/>
            </a:solidFill>
            <a:ln cap="flat" cmpd="sng" w="38100">
              <a:solidFill>
                <a:srgbClr val="3945C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51" name="Google Shape;951;p79"/>
            <p:cNvSpPr/>
            <p:nvPr/>
          </p:nvSpPr>
          <p:spPr>
            <a:xfrm>
              <a:off x="503305" y="0"/>
              <a:ext cx="3810001" cy="3175000"/>
            </a:xfrm>
            <a:prstGeom prst="roundRect">
              <a:avLst>
                <a:gd fmla="val 12304" name="adj"/>
              </a:avLst>
            </a:prstGeom>
            <a:solidFill>
              <a:srgbClr val="FFFFFF"/>
            </a:solidFill>
            <a:ln cap="flat" cmpd="sng" w="38100">
              <a:solidFill>
                <a:srgbClr val="3945C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52" name="Google Shape;952;p79"/>
            <p:cNvSpPr txBox="1"/>
            <p:nvPr/>
          </p:nvSpPr>
          <p:spPr>
            <a:xfrm>
              <a:off x="943523" y="812799"/>
              <a:ext cx="2929564" cy="15494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D58E3"/>
                </a:buClr>
                <a:buSzPts val="1100"/>
                <a:buFont typeface="DM Sans"/>
                <a:buNone/>
              </a:pPr>
              <a:r>
                <a:rPr b="1" i="0" lang="pt-BR" sz="1500" u="none" cap="none" strike="noStrike">
                  <a:solidFill>
                    <a:srgbClr val="3D58E3"/>
                  </a:solidFill>
                  <a:latin typeface="DM Sans"/>
                  <a:ea typeface="DM Sans"/>
                  <a:cs typeface="DM Sans"/>
                  <a:sym typeface="DM Sans"/>
                </a:rPr>
                <a:t>Texto aqui</a:t>
              </a:r>
              <a:endParaRPr b="1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3" name="Google Shape;953;p79"/>
          <p:cNvGrpSpPr/>
          <p:nvPr/>
        </p:nvGrpSpPr>
        <p:grpSpPr>
          <a:xfrm>
            <a:off x="3588262" y="280528"/>
            <a:ext cx="2114837" cy="1139669"/>
            <a:chOff x="2674037" y="5738249"/>
            <a:chExt cx="4308630" cy="3039117"/>
          </a:xfrm>
        </p:grpSpPr>
        <p:sp>
          <p:nvSpPr>
            <p:cNvPr id="954" name="Google Shape;954;p79"/>
            <p:cNvSpPr/>
            <p:nvPr/>
          </p:nvSpPr>
          <p:spPr>
            <a:xfrm>
              <a:off x="2674037" y="6237266"/>
              <a:ext cx="3810000" cy="2540100"/>
            </a:xfrm>
            <a:prstGeom prst="roundRect">
              <a:avLst>
                <a:gd fmla="val 15379" name="adj"/>
              </a:avLst>
            </a:prstGeom>
            <a:solidFill>
              <a:srgbClr val="3D58E3"/>
            </a:solidFill>
            <a:ln cap="flat" cmpd="sng" w="38100">
              <a:solidFill>
                <a:srgbClr val="ECECE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55" name="Google Shape;955;p79"/>
            <p:cNvSpPr/>
            <p:nvPr/>
          </p:nvSpPr>
          <p:spPr>
            <a:xfrm>
              <a:off x="2923342" y="5992249"/>
              <a:ext cx="3810000" cy="2540100"/>
            </a:xfrm>
            <a:prstGeom prst="roundRect">
              <a:avLst>
                <a:gd fmla="val 15379" name="adj"/>
              </a:avLst>
            </a:prstGeom>
            <a:solidFill>
              <a:srgbClr val="5DDCF9"/>
            </a:solidFill>
            <a:ln cap="flat" cmpd="sng" w="38100">
              <a:solidFill>
                <a:srgbClr val="ECECE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56" name="Google Shape;956;p79"/>
            <p:cNvSpPr/>
            <p:nvPr/>
          </p:nvSpPr>
          <p:spPr>
            <a:xfrm>
              <a:off x="3172667" y="5738249"/>
              <a:ext cx="3810000" cy="2540100"/>
            </a:xfrm>
            <a:prstGeom prst="roundRect">
              <a:avLst>
                <a:gd fmla="val 15379" name="adj"/>
              </a:avLst>
            </a:prstGeom>
            <a:solidFill>
              <a:srgbClr val="FFFFFF"/>
            </a:solidFill>
            <a:ln cap="flat" cmpd="sng" w="38100">
              <a:solidFill>
                <a:srgbClr val="ECECEC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57" name="Google Shape;957;p79"/>
            <p:cNvSpPr txBox="1"/>
            <p:nvPr/>
          </p:nvSpPr>
          <p:spPr>
            <a:xfrm>
              <a:off x="3792375" y="6551050"/>
              <a:ext cx="2580000" cy="10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945CE"/>
                </a:buClr>
                <a:buSzPts val="1100"/>
                <a:buFont typeface="DM Sans"/>
                <a:buNone/>
              </a:pPr>
              <a:r>
                <a:rPr b="1" i="0" lang="pt-BR" sz="1500" u="none" cap="none" strike="noStrike">
                  <a:solidFill>
                    <a:srgbClr val="3D58E3"/>
                  </a:solidFill>
                  <a:latin typeface="DM Sans"/>
                  <a:ea typeface="DM Sans"/>
                  <a:cs typeface="DM Sans"/>
                  <a:sym typeface="DM Sans"/>
                </a:rPr>
                <a:t>Texto aqui</a:t>
              </a:r>
              <a:endParaRPr b="1" i="0" sz="1500" u="none" cap="none" strike="noStrike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3AA9"/>
        </a:solidFill>
      </p:bgPr>
    </p:bg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80"/>
          <p:cNvSpPr txBox="1"/>
          <p:nvPr/>
        </p:nvSpPr>
        <p:spPr>
          <a:xfrm>
            <a:off x="5183728" y="2829459"/>
            <a:ext cx="3105112" cy="1310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59EB"/>
              </a:buClr>
              <a:buSzPts val="3000"/>
              <a:buFont typeface="DM Sans"/>
              <a:buNone/>
            </a:pPr>
            <a:r>
              <a:rPr b="1" i="0" lang="pt-BR" sz="34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Hora do</a:t>
            </a:r>
            <a:br>
              <a:rPr b="1" i="0" lang="pt-BR" sz="34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0" lang="pt-BR" sz="34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cafezinho!</a:t>
            </a:r>
            <a:endParaRPr b="0" i="0" sz="3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80"/>
          <p:cNvSpPr txBox="1"/>
          <p:nvPr/>
        </p:nvSpPr>
        <p:spPr>
          <a:xfrm>
            <a:off x="5183728" y="4140197"/>
            <a:ext cx="3562987" cy="4765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Algum subtitulo aqui.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tipo&#10;&#10;Descrição gerada automaticamente" id="964" name="Google Shape;964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09" y="73575"/>
            <a:ext cx="2347370" cy="1265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945CE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/>
          <p:cNvSpPr txBox="1"/>
          <p:nvPr/>
        </p:nvSpPr>
        <p:spPr>
          <a:xfrm>
            <a:off x="1895925" y="2485575"/>
            <a:ext cx="745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6"/>
          <p:cNvSpPr txBox="1"/>
          <p:nvPr/>
        </p:nvSpPr>
        <p:spPr>
          <a:xfrm>
            <a:off x="878075" y="361050"/>
            <a:ext cx="71592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700">
                <a:solidFill>
                  <a:srgbClr val="3D58E3"/>
                </a:solidFill>
                <a:highlight>
                  <a:srgbClr val="FF59EB"/>
                </a:highlight>
                <a:latin typeface="DM Sans"/>
                <a:ea typeface="DM Sans"/>
                <a:cs typeface="DM Sans"/>
                <a:sym typeface="DM Sans"/>
              </a:rPr>
              <a:t>PRÁTICAS DE QUALIDADE DE CÓDIGO</a:t>
            </a:r>
            <a:endParaRPr sz="5400"/>
          </a:p>
        </p:txBody>
      </p:sp>
      <p:sp>
        <p:nvSpPr>
          <p:cNvPr id="200" name="Google Shape;200;p36"/>
          <p:cNvSpPr/>
          <p:nvPr/>
        </p:nvSpPr>
        <p:spPr>
          <a:xfrm>
            <a:off x="678500" y="2885775"/>
            <a:ext cx="1376100" cy="576000"/>
          </a:xfrm>
          <a:prstGeom prst="roundRect">
            <a:avLst>
              <a:gd fmla="val 8788" name="adj"/>
            </a:avLst>
          </a:prstGeom>
          <a:solidFill>
            <a:srgbClr val="5DDCF9"/>
          </a:solidFill>
          <a:ln cap="flat" cmpd="sng" w="28575">
            <a:solidFill>
              <a:srgbClr val="3D58E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b="1" lang="pt-BR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CLEAN CODE</a:t>
            </a:r>
            <a:endParaRPr b="1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1" name="Google Shape;201;p36"/>
          <p:cNvSpPr/>
          <p:nvPr/>
        </p:nvSpPr>
        <p:spPr>
          <a:xfrm>
            <a:off x="4591675" y="3456763"/>
            <a:ext cx="1376100" cy="576000"/>
          </a:xfrm>
          <a:prstGeom prst="roundRect">
            <a:avLst>
              <a:gd fmla="val 8788" name="adj"/>
            </a:avLst>
          </a:prstGeom>
          <a:solidFill>
            <a:srgbClr val="5DDCF9"/>
          </a:solidFill>
          <a:ln cap="flat" cmpd="sng" w="28575">
            <a:solidFill>
              <a:srgbClr val="3D58E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b="1" lang="pt-BR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TESTES DE INTEGRAÇÃO</a:t>
            </a:r>
            <a:endParaRPr b="1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2" name="Google Shape;202;p36"/>
          <p:cNvSpPr/>
          <p:nvPr/>
        </p:nvSpPr>
        <p:spPr>
          <a:xfrm>
            <a:off x="6061100" y="3456763"/>
            <a:ext cx="1376100" cy="576000"/>
          </a:xfrm>
          <a:prstGeom prst="roundRect">
            <a:avLst>
              <a:gd fmla="val 8788" name="adj"/>
            </a:avLst>
          </a:prstGeom>
          <a:solidFill>
            <a:srgbClr val="5DDCF9"/>
          </a:solidFill>
          <a:ln cap="flat" cmpd="sng" w="28575">
            <a:solidFill>
              <a:srgbClr val="3D58E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b="1" lang="pt-BR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TESTES DE ACEITAÇÃO</a:t>
            </a:r>
            <a:endParaRPr b="1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3" name="Google Shape;203;p36"/>
          <p:cNvSpPr/>
          <p:nvPr/>
        </p:nvSpPr>
        <p:spPr>
          <a:xfrm>
            <a:off x="1537225" y="3506125"/>
            <a:ext cx="1376100" cy="576000"/>
          </a:xfrm>
          <a:prstGeom prst="roundRect">
            <a:avLst>
              <a:gd fmla="val 8788" name="adj"/>
            </a:avLst>
          </a:prstGeom>
          <a:solidFill>
            <a:srgbClr val="5DDCF9"/>
          </a:solidFill>
          <a:ln cap="flat" cmpd="sng" w="28575">
            <a:solidFill>
              <a:srgbClr val="3D58E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b="1" lang="pt-BR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PAREAMENTO</a:t>
            </a:r>
            <a:endParaRPr b="1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4" name="Google Shape;204;p36"/>
          <p:cNvSpPr/>
          <p:nvPr/>
        </p:nvSpPr>
        <p:spPr>
          <a:xfrm>
            <a:off x="3064450" y="3506125"/>
            <a:ext cx="1376100" cy="576000"/>
          </a:xfrm>
          <a:prstGeom prst="roundRect">
            <a:avLst>
              <a:gd fmla="val 8788" name="adj"/>
            </a:avLst>
          </a:prstGeom>
          <a:solidFill>
            <a:srgbClr val="5DDCF9"/>
          </a:solidFill>
          <a:ln cap="flat" cmpd="sng" w="28575">
            <a:solidFill>
              <a:srgbClr val="3D58E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b="1" lang="pt-BR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 REVIEW</a:t>
            </a:r>
            <a:endParaRPr b="1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5" name="Google Shape;205;p36"/>
          <p:cNvSpPr/>
          <p:nvPr/>
        </p:nvSpPr>
        <p:spPr>
          <a:xfrm>
            <a:off x="2143700" y="4311775"/>
            <a:ext cx="1376100" cy="576000"/>
          </a:xfrm>
          <a:prstGeom prst="roundRect">
            <a:avLst>
              <a:gd fmla="val 8788" name="adj"/>
            </a:avLst>
          </a:prstGeom>
          <a:solidFill>
            <a:srgbClr val="5DDCF9"/>
          </a:solidFill>
          <a:ln cap="flat" cmpd="sng" w="28575">
            <a:solidFill>
              <a:srgbClr val="3D58E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b="1" lang="pt-BR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TESTES DE MUTAÇÃO</a:t>
            </a:r>
            <a:endParaRPr b="1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06" name="Google Shape;206;p36"/>
          <p:cNvGrpSpPr/>
          <p:nvPr/>
        </p:nvGrpSpPr>
        <p:grpSpPr>
          <a:xfrm>
            <a:off x="4384638" y="4158005"/>
            <a:ext cx="2739775" cy="883575"/>
            <a:chOff x="4384638" y="4158005"/>
            <a:chExt cx="2739775" cy="883575"/>
          </a:xfrm>
        </p:grpSpPr>
        <p:sp>
          <p:nvSpPr>
            <p:cNvPr id="207" name="Google Shape;207;p36"/>
            <p:cNvSpPr/>
            <p:nvPr/>
          </p:nvSpPr>
          <p:spPr>
            <a:xfrm>
              <a:off x="5066475" y="4311800"/>
              <a:ext cx="1376100" cy="576000"/>
            </a:xfrm>
            <a:prstGeom prst="roundRect">
              <a:avLst>
                <a:gd fmla="val 8788" name="adj"/>
              </a:avLst>
            </a:prstGeom>
            <a:solidFill>
              <a:schemeClr val="accent5"/>
            </a:solidFill>
            <a:ln cap="flat" cmpd="sng" w="28575">
              <a:solidFill>
                <a:srgbClr val="3D58E3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rPr b="1" lang="pt-BR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TESTES UNITÁRIOS</a:t>
              </a:r>
              <a:endPara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208" name="Google Shape;208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 rot="10800000">
              <a:off x="6594288" y="4158030"/>
              <a:ext cx="530125" cy="883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4384638" y="4158005"/>
              <a:ext cx="530125" cy="883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3359FA"/>
        </a:solidFill>
      </p:bgPr>
    </p:bg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81"/>
          <p:cNvSpPr txBox="1"/>
          <p:nvPr/>
        </p:nvSpPr>
        <p:spPr>
          <a:xfrm>
            <a:off x="1239372" y="1306176"/>
            <a:ext cx="2807100" cy="1041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DM Sans"/>
              <a:buNone/>
            </a:pPr>
            <a:r>
              <a:rPr b="1" i="0" lang="pt-BR" sz="34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Por hoje é só!</a:t>
            </a:r>
            <a:br>
              <a:rPr b="1" i="0" lang="pt-BR" sz="34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i="0" lang="pt-BR" sz="34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Obrigado! =)</a:t>
            </a:r>
            <a:endParaRPr b="0" i="0" sz="5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70" name="Google Shape;970;p81"/>
          <p:cNvSpPr txBox="1"/>
          <p:nvPr/>
        </p:nvSpPr>
        <p:spPr>
          <a:xfrm>
            <a:off x="1284010" y="2414220"/>
            <a:ext cx="2054700" cy="2347323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DDCF9"/>
              </a:buClr>
              <a:buSzPts val="1400"/>
              <a:buFont typeface="DM Sans Medium"/>
              <a:buNone/>
            </a:pPr>
            <a:r>
              <a:rPr b="0" i="0" lang="pt-BR" sz="1400" u="none" cap="none" strike="noStrike">
                <a:solidFill>
                  <a:srgbClr val="5DDCF9"/>
                </a:solidFill>
                <a:latin typeface="DM Sans"/>
                <a:ea typeface="DM Sans"/>
                <a:cs typeface="DM Sans"/>
                <a:sym typeface="DM Sans"/>
              </a:rPr>
              <a:t>Aqui você pode deixar um recado para turma, ou seus contatos para dúvidas e etc.</a:t>
            </a:r>
            <a:endParaRPr b="0" i="0" sz="5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Image" id="971" name="Google Shape;971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4300" y="4352656"/>
            <a:ext cx="1474558" cy="408886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81"/>
          <p:cNvSpPr txBox="1"/>
          <p:nvPr/>
        </p:nvSpPr>
        <p:spPr>
          <a:xfrm>
            <a:off x="2285184" y="2514042"/>
            <a:ext cx="4570367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5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 </a:t>
            </a:r>
            <a:endParaRPr b="0" i="0" sz="5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73" name="Google Shape;973;p81"/>
          <p:cNvSpPr txBox="1"/>
          <p:nvPr/>
        </p:nvSpPr>
        <p:spPr>
          <a:xfrm>
            <a:off x="2285184" y="2514042"/>
            <a:ext cx="4570367" cy="115416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5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 </a:t>
            </a:r>
            <a:endParaRPr b="0" i="0" sz="5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DEDED"/>
        </a:solidFill>
      </p:bgPr>
    </p:bg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8" name="Google Shape;978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341" y="3483628"/>
            <a:ext cx="1379456" cy="1379456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82"/>
          <p:cNvSpPr txBox="1"/>
          <p:nvPr/>
        </p:nvSpPr>
        <p:spPr>
          <a:xfrm>
            <a:off x="349341" y="280416"/>
            <a:ext cx="8794659" cy="325434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59EB"/>
              </a:buClr>
              <a:buSzPts val="3000"/>
              <a:buFont typeface="DM Sans"/>
              <a:buNone/>
            </a:pPr>
            <a:r>
              <a:rPr b="1" i="0" lang="pt-BR" sz="1700" u="none" cap="none" strike="noStrike">
                <a:solidFill>
                  <a:srgbClr val="3359EB"/>
                </a:solidFill>
                <a:latin typeface="DM Sans"/>
                <a:ea typeface="DM Sans"/>
                <a:cs typeface="DM Sans"/>
                <a:sym typeface="DM Sans"/>
              </a:rPr>
              <a:t>Itens para você usar e abusar na sua aula!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980" name="Google Shape;980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6838" y="934297"/>
            <a:ext cx="33337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81" name="Google Shape;981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77896" y="933542"/>
            <a:ext cx="33337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82" name="Google Shape;982;p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9341" y="933542"/>
            <a:ext cx="315023" cy="3150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83" name="Google Shape;983;p8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11105" y="934604"/>
            <a:ext cx="33337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82"/>
          <p:cNvPicPr preferRelativeResize="0"/>
          <p:nvPr/>
        </p:nvPicPr>
        <p:blipFill rotWithShape="1">
          <a:blip r:embed="rId8">
            <a:alphaModFix/>
          </a:blip>
          <a:srcRect b="0" l="7176" r="7169" t="0"/>
          <a:stretch/>
        </p:blipFill>
        <p:spPr>
          <a:xfrm>
            <a:off x="1905284" y="3483628"/>
            <a:ext cx="2327388" cy="137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8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49341" y="1500538"/>
            <a:ext cx="333375" cy="458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8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86440" y="1509350"/>
            <a:ext cx="333375" cy="458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8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23538" y="1500538"/>
            <a:ext cx="333375" cy="4586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88" name="Google Shape;988;p8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030549" y="2283611"/>
            <a:ext cx="765669" cy="561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8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>
            <a:off x="812289" y="2174523"/>
            <a:ext cx="315023" cy="525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8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>
            <a:off x="1294493" y="2174523"/>
            <a:ext cx="315023" cy="525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82"/>
          <p:cNvPicPr preferRelativeResize="0"/>
          <p:nvPr/>
        </p:nvPicPr>
        <p:blipFill rotWithShape="1">
          <a:blip r:embed="rId14">
            <a:alphaModFix/>
          </a:blip>
          <a:srcRect b="0" l="199" r="198" t="0"/>
          <a:stretch/>
        </p:blipFill>
        <p:spPr>
          <a:xfrm rot="10800000">
            <a:off x="376311" y="2153077"/>
            <a:ext cx="315024" cy="5250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2" name="Google Shape;992;p82"/>
          <p:cNvGrpSpPr/>
          <p:nvPr/>
        </p:nvGrpSpPr>
        <p:grpSpPr>
          <a:xfrm>
            <a:off x="8099177" y="1352962"/>
            <a:ext cx="759207" cy="655116"/>
            <a:chOff x="11006650" y="2881762"/>
            <a:chExt cx="1846250" cy="1593121"/>
          </a:xfrm>
        </p:grpSpPr>
        <p:pic>
          <p:nvPicPr>
            <p:cNvPr descr="Image" id="993" name="Google Shape;993;p82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1006650" y="2881762"/>
              <a:ext cx="1028327" cy="10551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994" name="Google Shape;994;p82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1516075" y="3138050"/>
              <a:ext cx="1336825" cy="133683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Image" id="995" name="Google Shape;995;p8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075916" y="3150867"/>
            <a:ext cx="422864" cy="4339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96" name="Google Shape;996;p8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8296625" y="3272924"/>
            <a:ext cx="549723" cy="549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7" name="Google Shape;997;p82"/>
          <p:cNvGrpSpPr/>
          <p:nvPr/>
        </p:nvGrpSpPr>
        <p:grpSpPr>
          <a:xfrm>
            <a:off x="8037011" y="294312"/>
            <a:ext cx="759207" cy="655838"/>
            <a:chOff x="11006650" y="5105235"/>
            <a:chExt cx="1846250" cy="1594877"/>
          </a:xfrm>
        </p:grpSpPr>
        <p:pic>
          <p:nvPicPr>
            <p:cNvPr descr="Image" id="998" name="Google Shape;998;p82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1006650" y="5105235"/>
              <a:ext cx="1028327" cy="1055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999" name="Google Shape;999;p82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1516075" y="5363279"/>
              <a:ext cx="1336825" cy="13368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00" name="Google Shape;1000;p82"/>
          <p:cNvGrpSpPr/>
          <p:nvPr/>
        </p:nvGrpSpPr>
        <p:grpSpPr>
          <a:xfrm>
            <a:off x="8113563" y="4171536"/>
            <a:ext cx="770434" cy="655839"/>
            <a:chOff x="16830603" y="5213297"/>
            <a:chExt cx="1873552" cy="1594878"/>
          </a:xfrm>
        </p:grpSpPr>
        <p:pic>
          <p:nvPicPr>
            <p:cNvPr descr="Image" id="1001" name="Google Shape;1001;p82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6830603" y="5213297"/>
              <a:ext cx="1028327" cy="1055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1002" name="Google Shape;1002;p82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17367330" y="5471342"/>
              <a:ext cx="1336825" cy="133683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Image" id="1003" name="Google Shape;1003;p8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329627" y="689904"/>
            <a:ext cx="819548" cy="838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82"/>
          <p:cNvPicPr preferRelativeResize="0"/>
          <p:nvPr/>
        </p:nvPicPr>
        <p:blipFill rotWithShape="1">
          <a:blip r:embed="rId21">
            <a:alphaModFix/>
          </a:blip>
          <a:srcRect b="23978" l="15316" r="15315" t="22330"/>
          <a:stretch/>
        </p:blipFill>
        <p:spPr>
          <a:xfrm>
            <a:off x="4409159" y="4025829"/>
            <a:ext cx="1887975" cy="8219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05" name="Google Shape;1005;p82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 rot="254665">
            <a:off x="4014059" y="1839709"/>
            <a:ext cx="904325" cy="14433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06" name="Google Shape;1006;p82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139086" y="1738663"/>
            <a:ext cx="636437" cy="6530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7" name="Google Shape;1007;p82"/>
          <p:cNvGrpSpPr/>
          <p:nvPr/>
        </p:nvGrpSpPr>
        <p:grpSpPr>
          <a:xfrm>
            <a:off x="3130112" y="844898"/>
            <a:ext cx="745665" cy="724539"/>
            <a:chOff x="0" y="0"/>
            <a:chExt cx="1988441" cy="1932104"/>
          </a:xfrm>
        </p:grpSpPr>
        <p:sp>
          <p:nvSpPr>
            <p:cNvPr id="1008" name="Google Shape;1008;p82"/>
            <p:cNvSpPr/>
            <p:nvPr/>
          </p:nvSpPr>
          <p:spPr>
            <a:xfrm>
              <a:off x="0" y="0"/>
              <a:ext cx="1988441" cy="1932104"/>
            </a:xfrm>
            <a:prstGeom prst="ellipse">
              <a:avLst/>
            </a:prstGeom>
            <a:solidFill>
              <a:srgbClr val="FFE821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descr="Image" id="1009" name="Google Shape;1009;p82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359219" y="394551"/>
              <a:ext cx="1270001" cy="11430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10" name="Google Shape;1010;p82"/>
          <p:cNvGrpSpPr/>
          <p:nvPr/>
        </p:nvGrpSpPr>
        <p:grpSpPr>
          <a:xfrm>
            <a:off x="2164463" y="902987"/>
            <a:ext cx="745665" cy="724539"/>
            <a:chOff x="0" y="0"/>
            <a:chExt cx="1988441" cy="1932104"/>
          </a:xfrm>
        </p:grpSpPr>
        <p:sp>
          <p:nvSpPr>
            <p:cNvPr id="1011" name="Google Shape;1011;p82"/>
            <p:cNvSpPr/>
            <p:nvPr/>
          </p:nvSpPr>
          <p:spPr>
            <a:xfrm>
              <a:off x="0" y="0"/>
              <a:ext cx="1988441" cy="1932104"/>
            </a:xfrm>
            <a:prstGeom prst="ellipse">
              <a:avLst/>
            </a:prstGeom>
            <a:solidFill>
              <a:srgbClr val="FFE821"/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descr="Image" id="1012" name="Google Shape;1012;p82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232220" y="458051"/>
              <a:ext cx="1524001" cy="10160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Image" id="1013" name="Google Shape;1013;p82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3139857" y="1850442"/>
            <a:ext cx="726798" cy="888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82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213849" y="2815779"/>
            <a:ext cx="460172" cy="457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82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840854" y="2845157"/>
            <a:ext cx="532209" cy="5393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6" name="Google Shape;1016;p82"/>
          <p:cNvGrpSpPr/>
          <p:nvPr/>
        </p:nvGrpSpPr>
        <p:grpSpPr>
          <a:xfrm>
            <a:off x="-1375231" y="2475292"/>
            <a:ext cx="1220911" cy="1052360"/>
            <a:chOff x="-3667282" y="6600779"/>
            <a:chExt cx="3255763" cy="2806292"/>
          </a:xfrm>
        </p:grpSpPr>
        <p:pic>
          <p:nvPicPr>
            <p:cNvPr descr="Forma&#10;&#10;Descrição gerada automaticamente" id="1017" name="Google Shape;1017;p82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-3667282" y="6600779"/>
              <a:ext cx="1695687" cy="17433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8" name="Google Shape;1018;p82"/>
            <p:cNvSpPr/>
            <p:nvPr/>
          </p:nvSpPr>
          <p:spPr>
            <a:xfrm>
              <a:off x="-2896062" y="6922528"/>
              <a:ext cx="2484543" cy="2484543"/>
            </a:xfrm>
            <a:prstGeom prst="ellipse">
              <a:avLst/>
            </a:prstGeom>
            <a:solidFill>
              <a:srgbClr val="5DDCF9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19" name="Google Shape;1019;p82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-2348495" y="7402845"/>
              <a:ext cx="1419225" cy="14382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20" name="Google Shape;1020;p82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1570247" y="2845157"/>
            <a:ext cx="532209" cy="539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82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2901420" y="2734660"/>
            <a:ext cx="726798" cy="736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82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 flipH="1">
            <a:off x="1760241" y="2158800"/>
            <a:ext cx="315023" cy="5250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3" name="Google Shape;1023;p82"/>
          <p:cNvGrpSpPr/>
          <p:nvPr/>
        </p:nvGrpSpPr>
        <p:grpSpPr>
          <a:xfrm>
            <a:off x="6239887" y="-94165"/>
            <a:ext cx="1558210" cy="2507284"/>
            <a:chOff x="1022525" y="4743446"/>
            <a:chExt cx="3161174" cy="5086579"/>
          </a:xfrm>
        </p:grpSpPr>
        <p:grpSp>
          <p:nvGrpSpPr>
            <p:cNvPr id="1024" name="Google Shape;1024;p82"/>
            <p:cNvGrpSpPr/>
            <p:nvPr/>
          </p:nvGrpSpPr>
          <p:grpSpPr>
            <a:xfrm>
              <a:off x="1022525" y="4743446"/>
              <a:ext cx="3141612" cy="3056954"/>
              <a:chOff x="870125" y="5124446"/>
              <a:chExt cx="3141612" cy="3056954"/>
            </a:xfrm>
          </p:grpSpPr>
          <p:grpSp>
            <p:nvGrpSpPr>
              <p:cNvPr id="1025" name="Google Shape;1025;p82"/>
              <p:cNvGrpSpPr/>
              <p:nvPr/>
            </p:nvGrpSpPr>
            <p:grpSpPr>
              <a:xfrm rot="10800000">
                <a:off x="1070146" y="5124446"/>
                <a:ext cx="2941591" cy="2247317"/>
                <a:chOff x="2370125" y="9330394"/>
                <a:chExt cx="3247506" cy="1798429"/>
              </a:xfrm>
            </p:grpSpPr>
            <p:sp>
              <p:nvSpPr>
                <p:cNvPr id="1026" name="Google Shape;1026;p82"/>
                <p:cNvSpPr/>
                <p:nvPr/>
              </p:nvSpPr>
              <p:spPr>
                <a:xfrm>
                  <a:off x="2370125" y="9497423"/>
                  <a:ext cx="2917200" cy="1631400"/>
                </a:xfrm>
                <a:prstGeom prst="roundRect">
                  <a:avLst>
                    <a:gd fmla="val 8788" name="adj"/>
                  </a:avLst>
                </a:prstGeom>
                <a:solidFill>
                  <a:srgbClr val="FFE221"/>
                </a:solidFill>
                <a:ln cap="flat" cmpd="sng" w="28575">
                  <a:solidFill>
                    <a:srgbClr val="3D58E3"/>
                  </a:solidFill>
                  <a:prstDash val="solid"/>
                  <a:miter lim="400000"/>
                  <a:headEnd len="sm" w="sm" type="none"/>
                  <a:tailEnd len="sm" w="sm" type="none"/>
                </a:ln>
              </p:spPr>
              <p:txBody>
                <a:bodyPr anchorCtr="0" anchor="ctr" bIns="19050" lIns="19050" spcFirstLastPara="1" rIns="19050" wrap="square" tIns="190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200"/>
                    <a:buFont typeface="Helvetica Neue"/>
                    <a:buNone/>
                  </a:pPr>
                  <a:r>
                    <a:t/>
                  </a:r>
                  <a:endParaRPr b="1" i="0" sz="1400" u="none" cap="none" strike="noStrike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1027" name="Google Shape;1027;p82"/>
                <p:cNvSpPr/>
                <p:nvPr/>
              </p:nvSpPr>
              <p:spPr>
                <a:xfrm>
                  <a:off x="2533737" y="9415412"/>
                  <a:ext cx="2917200" cy="1631400"/>
                </a:xfrm>
                <a:prstGeom prst="roundRect">
                  <a:avLst>
                    <a:gd fmla="val 8788" name="adj"/>
                  </a:avLst>
                </a:prstGeom>
                <a:solidFill>
                  <a:srgbClr val="FF59EB"/>
                </a:solidFill>
                <a:ln cap="flat" cmpd="sng" w="28575">
                  <a:solidFill>
                    <a:srgbClr val="3D58E3"/>
                  </a:solidFill>
                  <a:prstDash val="solid"/>
                  <a:miter lim="400000"/>
                  <a:headEnd len="sm" w="sm" type="none"/>
                  <a:tailEnd len="sm" w="sm" type="none"/>
                </a:ln>
              </p:spPr>
              <p:txBody>
                <a:bodyPr anchorCtr="0" anchor="ctr" bIns="19050" lIns="19050" spcFirstLastPara="1" rIns="19050" wrap="square" tIns="190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200"/>
                    <a:buFont typeface="Helvetica Neue"/>
                    <a:buNone/>
                  </a:pPr>
                  <a:r>
                    <a:t/>
                  </a:r>
                  <a:endParaRPr b="1" i="0" sz="1400" u="none" cap="none" strike="noStrike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1028" name="Google Shape;1028;p82"/>
                <p:cNvSpPr/>
                <p:nvPr/>
              </p:nvSpPr>
              <p:spPr>
                <a:xfrm>
                  <a:off x="2700431" y="9330394"/>
                  <a:ext cx="2917200" cy="1631400"/>
                </a:xfrm>
                <a:prstGeom prst="roundRect">
                  <a:avLst>
                    <a:gd fmla="val 8788" name="adj"/>
                  </a:avLst>
                </a:prstGeom>
                <a:solidFill>
                  <a:srgbClr val="3D58E3"/>
                </a:solidFill>
                <a:ln cap="flat" cmpd="sng" w="28575">
                  <a:solidFill>
                    <a:srgbClr val="3D58E3"/>
                  </a:solidFill>
                  <a:prstDash val="solid"/>
                  <a:miter lim="400000"/>
                  <a:headEnd len="sm" w="sm" type="none"/>
                  <a:tailEnd len="sm" w="sm" type="none"/>
                </a:ln>
              </p:spPr>
              <p:txBody>
                <a:bodyPr anchorCtr="0" anchor="ctr" bIns="19050" lIns="19050" spcFirstLastPara="1" rIns="19050" wrap="square" tIns="190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200"/>
                    <a:buFont typeface="Helvetica Neue"/>
                    <a:buNone/>
                  </a:pPr>
                  <a:r>
                    <a:t/>
                  </a:r>
                  <a:endParaRPr b="1" i="0" sz="1400" u="none" cap="none" strike="noStrike">
                    <a:solidFill>
                      <a:srgbClr val="3D58E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  <p:sp>
            <p:nvSpPr>
              <p:cNvPr id="1029" name="Google Shape;1029;p82"/>
              <p:cNvSpPr txBox="1"/>
              <p:nvPr/>
            </p:nvSpPr>
            <p:spPr>
              <a:xfrm>
                <a:off x="1151143" y="5657070"/>
                <a:ext cx="2600400" cy="140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00"/>
                  <a:buFont typeface="Arial"/>
                  <a:buNone/>
                </a:pPr>
                <a:r>
                  <a:rPr b="1" i="0" lang="pt-BR" sz="1100" u="none" cap="none" strike="noStrike">
                    <a:solidFill>
                      <a:srgbClr val="FFFFFF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Titulo aqui</a:t>
                </a:r>
                <a:endParaRPr b="1" i="0" sz="1100" u="none" cap="none" strike="noStrik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1030" name="Google Shape;1030;p82"/>
              <p:cNvSpPr/>
              <p:nvPr/>
            </p:nvSpPr>
            <p:spPr>
              <a:xfrm rot="10800000">
                <a:off x="1309175" y="7163501"/>
                <a:ext cx="2121900" cy="804600"/>
              </a:xfrm>
              <a:prstGeom prst="roundRect">
                <a:avLst>
                  <a:gd fmla="val 8788" name="adj"/>
                </a:avLst>
              </a:prstGeom>
              <a:solidFill>
                <a:srgbClr val="5DDCF9"/>
              </a:solidFill>
              <a:ln cap="flat" cmpd="sng" w="28575">
                <a:solidFill>
                  <a:srgbClr val="3945CE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Helvetica Neue"/>
                  <a:buNone/>
                </a:pPr>
                <a:r>
                  <a:t/>
                </a:r>
                <a:endParaRPr b="1" i="0" sz="14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31" name="Google Shape;1031;p82"/>
              <p:cNvSpPr txBox="1"/>
              <p:nvPr/>
            </p:nvSpPr>
            <p:spPr>
              <a:xfrm>
                <a:off x="870125" y="7102600"/>
                <a:ext cx="3000000" cy="107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pt-BR" sz="1200" u="none" cap="none" strike="noStrike">
                    <a:solidFill>
                      <a:srgbClr val="3D58E3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texto</a:t>
                </a:r>
                <a:endParaRPr b="1" i="0" sz="600" u="none" cap="none" strike="noStrike">
                  <a:solidFill>
                    <a:srgbClr val="3D58E3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  <p:sp>
          <p:nvSpPr>
            <p:cNvPr id="1032" name="Google Shape;1032;p82"/>
            <p:cNvSpPr txBox="1"/>
            <p:nvPr/>
          </p:nvSpPr>
          <p:spPr>
            <a:xfrm>
              <a:off x="1398199" y="7786125"/>
              <a:ext cx="2785500" cy="204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pt-BR" sz="1100" u="none" cap="none" strike="noStrike">
                  <a:solidFill>
                    <a:srgbClr val="3D58E3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↳ Descrição aqui</a:t>
              </a:r>
              <a:endParaRPr b="0" i="0" sz="1100" u="none" cap="none" strike="noStrike">
                <a:solidFill>
                  <a:srgbClr val="3D58E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3" name="Google Shape;1033;p82"/>
          <p:cNvGrpSpPr/>
          <p:nvPr/>
        </p:nvGrpSpPr>
        <p:grpSpPr>
          <a:xfrm>
            <a:off x="6463990" y="2826879"/>
            <a:ext cx="1243452" cy="1059156"/>
            <a:chOff x="0" y="0"/>
            <a:chExt cx="4313306" cy="3674017"/>
          </a:xfrm>
        </p:grpSpPr>
        <p:sp>
          <p:nvSpPr>
            <p:cNvPr id="1034" name="Google Shape;1034;p82"/>
            <p:cNvSpPr/>
            <p:nvPr/>
          </p:nvSpPr>
          <p:spPr>
            <a:xfrm>
              <a:off x="0" y="499016"/>
              <a:ext cx="3810000" cy="3175001"/>
            </a:xfrm>
            <a:prstGeom prst="roundRect">
              <a:avLst>
                <a:gd fmla="val 12304" name="adj"/>
              </a:avLst>
            </a:prstGeom>
            <a:solidFill>
              <a:srgbClr val="FFE821"/>
            </a:solidFill>
            <a:ln cap="flat" cmpd="sng" w="38100">
              <a:solidFill>
                <a:srgbClr val="3945C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35" name="Google Shape;1035;p82"/>
            <p:cNvSpPr/>
            <p:nvPr/>
          </p:nvSpPr>
          <p:spPr>
            <a:xfrm>
              <a:off x="249305" y="254000"/>
              <a:ext cx="3810001" cy="3175000"/>
            </a:xfrm>
            <a:prstGeom prst="roundRect">
              <a:avLst>
                <a:gd fmla="val 12304" name="adj"/>
              </a:avLst>
            </a:prstGeom>
            <a:solidFill>
              <a:srgbClr val="FF59EB"/>
            </a:solidFill>
            <a:ln cap="flat" cmpd="sng" w="38100">
              <a:solidFill>
                <a:srgbClr val="3945C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36" name="Google Shape;1036;p82"/>
            <p:cNvSpPr/>
            <p:nvPr/>
          </p:nvSpPr>
          <p:spPr>
            <a:xfrm>
              <a:off x="503305" y="0"/>
              <a:ext cx="3810001" cy="3175000"/>
            </a:xfrm>
            <a:prstGeom prst="roundRect">
              <a:avLst>
                <a:gd fmla="val 12304" name="adj"/>
              </a:avLst>
            </a:prstGeom>
            <a:solidFill>
              <a:srgbClr val="FFFFFF"/>
            </a:solidFill>
            <a:ln cap="flat" cmpd="sng" w="38100">
              <a:solidFill>
                <a:srgbClr val="3945C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Helvetica Neue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37" name="Google Shape;1037;p82"/>
            <p:cNvSpPr txBox="1"/>
            <p:nvPr/>
          </p:nvSpPr>
          <p:spPr>
            <a:xfrm>
              <a:off x="903221" y="988399"/>
              <a:ext cx="2929564" cy="15494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D58E3"/>
                </a:buClr>
                <a:buSzPts val="1100"/>
                <a:buFont typeface="DM Sans"/>
                <a:buNone/>
              </a:pPr>
              <a:r>
                <a:rPr b="0" i="0" lang="pt-BR" sz="1100" u="none" cap="none" strike="noStrike">
                  <a:solidFill>
                    <a:srgbClr val="3D58E3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Texto aqui</a:t>
              </a:r>
              <a:br>
                <a:rPr b="0" i="0" lang="pt-BR" sz="1100" u="none" cap="none" strike="noStrike">
                  <a:solidFill>
                    <a:srgbClr val="3D58E3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</a:br>
              <a:r>
                <a:rPr b="0" i="0" lang="pt-BR" sz="1100" u="none" cap="none" strike="noStrike">
                  <a:solidFill>
                    <a:srgbClr val="3D58E3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e aqui!</a:t>
              </a:r>
              <a:endParaRPr b="1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8" name="Google Shape;1038;p82"/>
          <p:cNvGrpSpPr/>
          <p:nvPr/>
        </p:nvGrpSpPr>
        <p:grpSpPr>
          <a:xfrm rot="5400000">
            <a:off x="4849761" y="2216287"/>
            <a:ext cx="976352" cy="1372236"/>
            <a:chOff x="4287103" y="5124446"/>
            <a:chExt cx="2941591" cy="2254493"/>
          </a:xfrm>
        </p:grpSpPr>
        <p:grpSp>
          <p:nvGrpSpPr>
            <p:cNvPr id="1039" name="Google Shape;1039;p82"/>
            <p:cNvGrpSpPr/>
            <p:nvPr/>
          </p:nvGrpSpPr>
          <p:grpSpPr>
            <a:xfrm rot="10800000">
              <a:off x="4287103" y="5124446"/>
              <a:ext cx="2941591" cy="2247317"/>
              <a:chOff x="2370125" y="9330394"/>
              <a:chExt cx="3247506" cy="1798429"/>
            </a:xfrm>
          </p:grpSpPr>
          <p:sp>
            <p:nvSpPr>
              <p:cNvPr id="1040" name="Google Shape;1040;p82"/>
              <p:cNvSpPr/>
              <p:nvPr/>
            </p:nvSpPr>
            <p:spPr>
              <a:xfrm>
                <a:off x="2370125" y="9497423"/>
                <a:ext cx="2917200" cy="1631400"/>
              </a:xfrm>
              <a:prstGeom prst="roundRect">
                <a:avLst>
                  <a:gd fmla="val 8788" name="adj"/>
                </a:avLst>
              </a:prstGeom>
              <a:solidFill>
                <a:srgbClr val="FFE221"/>
              </a:solidFill>
              <a:ln cap="flat" cmpd="sng" w="28575">
                <a:solidFill>
                  <a:srgbClr val="3D58E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Helvetica Neue"/>
                  <a:buNone/>
                </a:pPr>
                <a:r>
                  <a:t/>
                </a:r>
                <a:endParaRPr b="1" i="0" sz="12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41" name="Google Shape;1041;p82"/>
              <p:cNvSpPr/>
              <p:nvPr/>
            </p:nvSpPr>
            <p:spPr>
              <a:xfrm>
                <a:off x="2533737" y="9415412"/>
                <a:ext cx="2917200" cy="1631400"/>
              </a:xfrm>
              <a:prstGeom prst="roundRect">
                <a:avLst>
                  <a:gd fmla="val 8788" name="adj"/>
                </a:avLst>
              </a:prstGeom>
              <a:solidFill>
                <a:srgbClr val="FF59EB"/>
              </a:solidFill>
              <a:ln cap="flat" cmpd="sng" w="28575">
                <a:solidFill>
                  <a:srgbClr val="3D58E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Helvetica Neue"/>
                  <a:buNone/>
                </a:pPr>
                <a:r>
                  <a:t/>
                </a:r>
                <a:endParaRPr b="1" i="0" sz="12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42" name="Google Shape;1042;p82"/>
              <p:cNvSpPr/>
              <p:nvPr/>
            </p:nvSpPr>
            <p:spPr>
              <a:xfrm>
                <a:off x="2700431" y="9330394"/>
                <a:ext cx="2917200" cy="1631400"/>
              </a:xfrm>
              <a:prstGeom prst="roundRect">
                <a:avLst>
                  <a:gd fmla="val 8788" name="adj"/>
                </a:avLst>
              </a:prstGeom>
              <a:solidFill>
                <a:srgbClr val="5DDCF9"/>
              </a:solidFill>
              <a:ln cap="flat" cmpd="sng" w="28575">
                <a:solidFill>
                  <a:srgbClr val="3D58E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Helvetica Neue"/>
                  <a:buNone/>
                </a:pPr>
                <a:r>
                  <a:t/>
                </a:r>
                <a:endParaRPr b="1" i="0" sz="12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sp>
          <p:nvSpPr>
            <p:cNvPr id="1043" name="Google Shape;1043;p82"/>
            <p:cNvSpPr txBox="1"/>
            <p:nvPr/>
          </p:nvSpPr>
          <p:spPr>
            <a:xfrm rot="-5400000">
              <a:off x="4592398" y="5071189"/>
              <a:ext cx="2038500" cy="25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"/>
                <a:buFont typeface="Arial"/>
                <a:buNone/>
              </a:pPr>
              <a:r>
                <a:rPr b="1" i="0" lang="pt-BR" sz="1400" u="none" cap="none" strike="noStrike">
                  <a:solidFill>
                    <a:srgbClr val="3D58E3"/>
                  </a:solidFill>
                  <a:latin typeface="DM Sans"/>
                  <a:ea typeface="DM Sans"/>
                  <a:cs typeface="DM Sans"/>
                  <a:sym typeface="DM Sans"/>
                </a:rPr>
                <a:t>Texto aqui</a:t>
              </a:r>
              <a:br>
                <a:rPr b="1" i="0" lang="pt-BR" sz="1400" u="none" cap="none" strike="noStrike">
                  <a:solidFill>
                    <a:srgbClr val="3D58E3"/>
                  </a:solidFill>
                  <a:latin typeface="DM Sans"/>
                  <a:ea typeface="DM Sans"/>
                  <a:cs typeface="DM Sans"/>
                  <a:sym typeface="DM Sans"/>
                </a:rPr>
              </a:br>
              <a:r>
                <a:rPr b="1" i="0" lang="pt-BR" sz="1400" u="none" cap="none" strike="noStrike">
                  <a:solidFill>
                    <a:srgbClr val="3D58E3"/>
                  </a:solidFill>
                  <a:latin typeface="DM Sans"/>
                  <a:ea typeface="DM Sans"/>
                  <a:cs typeface="DM Sans"/>
                  <a:sym typeface="DM Sans"/>
                </a:rPr>
                <a:t>e aqui!</a:t>
              </a:r>
              <a:endParaRPr b="1" i="0" sz="1400" u="none" cap="none" strike="noStrike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044" name="Google Shape;1044;p82"/>
          <p:cNvGrpSpPr/>
          <p:nvPr/>
        </p:nvGrpSpPr>
        <p:grpSpPr>
          <a:xfrm>
            <a:off x="6791914" y="4132127"/>
            <a:ext cx="749251" cy="671784"/>
            <a:chOff x="18111770" y="11019005"/>
            <a:chExt cx="1998003" cy="1791424"/>
          </a:xfrm>
        </p:grpSpPr>
        <p:pic>
          <p:nvPicPr>
            <p:cNvPr descr="Image" id="1045" name="Google Shape;1045;p82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8111770" y="11019005"/>
              <a:ext cx="1127638" cy="11570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6" name="Google Shape;1046;p82"/>
            <p:cNvSpPr/>
            <p:nvPr/>
          </p:nvSpPr>
          <p:spPr>
            <a:xfrm>
              <a:off x="18701783" y="11402438"/>
              <a:ext cx="1407990" cy="1407990"/>
            </a:xfrm>
            <a:prstGeom prst="ellipse">
              <a:avLst/>
            </a:prstGeom>
            <a:solidFill>
              <a:srgbClr val="00DCF9"/>
            </a:solidFill>
            <a:ln cap="flat" cmpd="sng" w="25400">
              <a:solidFill>
                <a:srgbClr val="00DCF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47" name="Google Shape;1047;p82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18904905" y="11534738"/>
              <a:ext cx="1006793" cy="10001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48" name="Google Shape;1048;p82"/>
          <p:cNvGrpSpPr/>
          <p:nvPr/>
        </p:nvGrpSpPr>
        <p:grpSpPr>
          <a:xfrm>
            <a:off x="5065788" y="1379831"/>
            <a:ext cx="749250" cy="671784"/>
            <a:chOff x="13508769" y="3679548"/>
            <a:chExt cx="1998001" cy="1791423"/>
          </a:xfrm>
        </p:grpSpPr>
        <p:pic>
          <p:nvPicPr>
            <p:cNvPr descr="Image" id="1049" name="Google Shape;1049;p82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3508769" y="3679548"/>
              <a:ext cx="1127638" cy="11570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0" name="Google Shape;1050;p82"/>
            <p:cNvSpPr/>
            <p:nvPr/>
          </p:nvSpPr>
          <p:spPr>
            <a:xfrm>
              <a:off x="14098780" y="4062981"/>
              <a:ext cx="1407990" cy="1407990"/>
            </a:xfrm>
            <a:prstGeom prst="ellipse">
              <a:avLst/>
            </a:prstGeom>
            <a:solidFill>
              <a:srgbClr val="00DCF9"/>
            </a:solidFill>
            <a:ln cap="flat" cmpd="sng" w="25400">
              <a:solidFill>
                <a:srgbClr val="00DCF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1" name="Google Shape;1051;p82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14188398" y="4091127"/>
              <a:ext cx="1288356" cy="13056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Image" id="1052" name="Google Shape;1052;p82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4131643" y="-2236779"/>
            <a:ext cx="2246709" cy="20824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3" name="Google Shape;1053;p82"/>
          <p:cNvGrpSpPr/>
          <p:nvPr/>
        </p:nvGrpSpPr>
        <p:grpSpPr>
          <a:xfrm>
            <a:off x="7188184" y="2076372"/>
            <a:ext cx="749250" cy="671784"/>
            <a:chOff x="19168491" y="5536991"/>
            <a:chExt cx="1998001" cy="1791423"/>
          </a:xfrm>
        </p:grpSpPr>
        <p:grpSp>
          <p:nvGrpSpPr>
            <p:cNvPr id="1054" name="Google Shape;1054;p82"/>
            <p:cNvGrpSpPr/>
            <p:nvPr/>
          </p:nvGrpSpPr>
          <p:grpSpPr>
            <a:xfrm>
              <a:off x="19168491" y="5536991"/>
              <a:ext cx="1998001" cy="1791423"/>
              <a:chOff x="19168491" y="5536991"/>
              <a:chExt cx="1998001" cy="1791423"/>
            </a:xfrm>
          </p:grpSpPr>
          <p:pic>
            <p:nvPicPr>
              <p:cNvPr descr="Image" id="1055" name="Google Shape;1055;p82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19168491" y="5536991"/>
                <a:ext cx="1127638" cy="115708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56" name="Google Shape;1056;p82"/>
              <p:cNvSpPr/>
              <p:nvPr/>
            </p:nvSpPr>
            <p:spPr>
              <a:xfrm>
                <a:off x="19758502" y="5920424"/>
                <a:ext cx="1407990" cy="1407990"/>
              </a:xfrm>
              <a:prstGeom prst="ellipse">
                <a:avLst/>
              </a:prstGeom>
              <a:solidFill>
                <a:srgbClr val="00DCF9"/>
              </a:solidFill>
              <a:ln cap="flat" cmpd="sng" w="25400">
                <a:solidFill>
                  <a:srgbClr val="00DCF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57" name="Google Shape;1057;p82"/>
            <p:cNvSpPr txBox="1"/>
            <p:nvPr/>
          </p:nvSpPr>
          <p:spPr>
            <a:xfrm>
              <a:off x="20031291" y="5990906"/>
              <a:ext cx="822247" cy="1323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34275" spcFirstLastPara="1" rIns="34275" wrap="square" tIns="1715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3000" u="none" cap="none" strike="noStrike">
                  <a:solidFill>
                    <a:srgbClr val="3259EC"/>
                  </a:solidFill>
                  <a:latin typeface="Arial"/>
                  <a:ea typeface="Arial"/>
                  <a:cs typeface="Arial"/>
                  <a:sym typeface="Arial"/>
                </a:rPr>
                <a:t>?</a:t>
              </a:r>
              <a:endParaRPr sz="500"/>
            </a:p>
          </p:txBody>
        </p:sp>
      </p:grpSp>
      <p:grpSp>
        <p:nvGrpSpPr>
          <p:cNvPr id="1058" name="Google Shape;1058;p82"/>
          <p:cNvGrpSpPr/>
          <p:nvPr/>
        </p:nvGrpSpPr>
        <p:grpSpPr>
          <a:xfrm>
            <a:off x="6063191" y="1889172"/>
            <a:ext cx="749250" cy="671784"/>
            <a:chOff x="19168491" y="5536991"/>
            <a:chExt cx="1998001" cy="1791423"/>
          </a:xfrm>
        </p:grpSpPr>
        <p:grpSp>
          <p:nvGrpSpPr>
            <p:cNvPr id="1059" name="Google Shape;1059;p82"/>
            <p:cNvGrpSpPr/>
            <p:nvPr/>
          </p:nvGrpSpPr>
          <p:grpSpPr>
            <a:xfrm>
              <a:off x="19168491" y="5536991"/>
              <a:ext cx="1998001" cy="1791423"/>
              <a:chOff x="19168491" y="5536991"/>
              <a:chExt cx="1998001" cy="1791423"/>
            </a:xfrm>
          </p:grpSpPr>
          <p:pic>
            <p:nvPicPr>
              <p:cNvPr descr="Image" id="1060" name="Google Shape;1060;p82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19168491" y="5536991"/>
                <a:ext cx="1127638" cy="115708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61" name="Google Shape;1061;p82"/>
              <p:cNvSpPr/>
              <p:nvPr/>
            </p:nvSpPr>
            <p:spPr>
              <a:xfrm>
                <a:off x="19758502" y="5920424"/>
                <a:ext cx="1407990" cy="1407990"/>
              </a:xfrm>
              <a:prstGeom prst="ellipse">
                <a:avLst/>
              </a:prstGeom>
              <a:solidFill>
                <a:srgbClr val="00DCF9"/>
              </a:solidFill>
              <a:ln cap="flat" cmpd="sng" w="25400">
                <a:solidFill>
                  <a:srgbClr val="00DCF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62" name="Google Shape;1062;p82"/>
            <p:cNvSpPr txBox="1"/>
            <p:nvPr/>
          </p:nvSpPr>
          <p:spPr>
            <a:xfrm>
              <a:off x="20031291" y="5990906"/>
              <a:ext cx="822247" cy="1323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34275" spcFirstLastPara="1" rIns="34275" wrap="square" tIns="1715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3000" u="none" cap="none" strike="noStrike">
                  <a:solidFill>
                    <a:srgbClr val="3259EC"/>
                  </a:solidFill>
                  <a:latin typeface="Arial"/>
                  <a:ea typeface="Arial"/>
                  <a:cs typeface="Arial"/>
                  <a:sym typeface="Arial"/>
                </a:rPr>
                <a:t>!</a:t>
              </a:r>
              <a:endParaRPr sz="500"/>
            </a:p>
          </p:txBody>
        </p:sp>
      </p:grpSp>
      <p:pic>
        <p:nvPicPr>
          <p:cNvPr id="1063" name="Google Shape;1063;p82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-1786387" y="1151996"/>
            <a:ext cx="960203" cy="7041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senho de bandeira&#10;&#10;Descrição gerada automaticamente com confiança média" id="1064" name="Google Shape;1064;p82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4361259" y="2355651"/>
            <a:ext cx="421481" cy="4321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5" name="Google Shape;1065;p82"/>
          <p:cNvGrpSpPr/>
          <p:nvPr/>
        </p:nvGrpSpPr>
        <p:grpSpPr>
          <a:xfrm>
            <a:off x="194375" y="-1572513"/>
            <a:ext cx="1828711" cy="1694974"/>
            <a:chOff x="333558" y="-4193369"/>
            <a:chExt cx="4876564" cy="4519930"/>
          </a:xfrm>
        </p:grpSpPr>
        <p:pic>
          <p:nvPicPr>
            <p:cNvPr descr="Image" id="1066" name="Google Shape;1066;p82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333558" y="-4193369"/>
              <a:ext cx="4876564" cy="451993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67" name="Google Shape;1067;p82"/>
            <p:cNvGrpSpPr/>
            <p:nvPr/>
          </p:nvGrpSpPr>
          <p:grpSpPr>
            <a:xfrm>
              <a:off x="1333500" y="-723900"/>
              <a:ext cx="2674561" cy="1050461"/>
              <a:chOff x="1333500" y="-723900"/>
              <a:chExt cx="2674561" cy="1050461"/>
            </a:xfrm>
          </p:grpSpPr>
          <p:sp>
            <p:nvSpPr>
              <p:cNvPr id="1068" name="Google Shape;1068;p82"/>
              <p:cNvSpPr/>
              <p:nvPr/>
            </p:nvSpPr>
            <p:spPr>
              <a:xfrm>
                <a:off x="1333500" y="-723900"/>
                <a:ext cx="2674561" cy="1050461"/>
              </a:xfrm>
              <a:prstGeom prst="flowChartTerminator">
                <a:avLst/>
              </a:prstGeom>
              <a:solidFill>
                <a:srgbClr val="FF59EC"/>
              </a:solidFill>
              <a:ln>
                <a:noFill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9" name="Google Shape;1069;p82"/>
              <p:cNvSpPr txBox="1"/>
              <p:nvPr/>
            </p:nvSpPr>
            <p:spPr>
              <a:xfrm>
                <a:off x="1940646" y="-611528"/>
                <a:ext cx="1560042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7150" lIns="34275" spcFirstLastPara="1" rIns="34275" wrap="square" tIns="1715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pt-BR" sz="1800" u="none" cap="none" strike="noStrike">
                    <a:solidFill>
                      <a:srgbClr val="0056F2"/>
                    </a:solidFill>
                    <a:latin typeface="DM Sans Medium"/>
                    <a:ea typeface="DM Sans Medium"/>
                    <a:cs typeface="DM Sans Medium"/>
                    <a:sym typeface="DM Sans Medium"/>
                  </a:rPr>
                  <a:t>easy</a:t>
                </a:r>
                <a:endParaRPr b="0" i="0" sz="1800" u="none" cap="none" strike="noStrike">
                  <a:solidFill>
                    <a:srgbClr val="0056F2"/>
                  </a:solidFill>
                  <a:latin typeface="DM Sans Medium"/>
                  <a:ea typeface="DM Sans Medium"/>
                  <a:cs typeface="DM Sans Medium"/>
                  <a:sym typeface="DM Sans Medium"/>
                </a:endParaRPr>
              </a:p>
            </p:txBody>
          </p:sp>
        </p:grpSp>
      </p:grpSp>
      <p:grpSp>
        <p:nvGrpSpPr>
          <p:cNvPr id="1070" name="Google Shape;1070;p82"/>
          <p:cNvGrpSpPr/>
          <p:nvPr/>
        </p:nvGrpSpPr>
        <p:grpSpPr>
          <a:xfrm>
            <a:off x="-744008" y="-1765913"/>
            <a:ext cx="752215" cy="671784"/>
            <a:chOff x="-1984022" y="-4709102"/>
            <a:chExt cx="2005907" cy="1791423"/>
          </a:xfrm>
        </p:grpSpPr>
        <p:pic>
          <p:nvPicPr>
            <p:cNvPr descr="Desenho de personagem de desenho animado&#10;&#10;Descrição gerada automaticamente com confiança média" id="1071" name="Google Shape;1071;p82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-1984022" y="-4709102"/>
              <a:ext cx="1195834" cy="1229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2" name="Google Shape;1072;p82"/>
            <p:cNvSpPr/>
            <p:nvPr/>
          </p:nvSpPr>
          <p:spPr>
            <a:xfrm>
              <a:off x="-1386105" y="-4325669"/>
              <a:ext cx="1407990" cy="1407990"/>
            </a:xfrm>
            <a:prstGeom prst="ellipse">
              <a:avLst/>
            </a:prstGeom>
            <a:solidFill>
              <a:srgbClr val="00DCF9"/>
            </a:solidFill>
            <a:ln cap="flat" cmpd="sng" w="25400">
              <a:solidFill>
                <a:srgbClr val="00DCF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73" name="Google Shape;1073;p82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-1182984" y="-4193369"/>
              <a:ext cx="1006793" cy="10001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4" name="Google Shape;1074;p82"/>
          <p:cNvGrpSpPr/>
          <p:nvPr/>
        </p:nvGrpSpPr>
        <p:grpSpPr>
          <a:xfrm>
            <a:off x="-1878641" y="3722748"/>
            <a:ext cx="1209412" cy="1063912"/>
            <a:chOff x="-3514882" y="6753179"/>
            <a:chExt cx="3225100" cy="2837098"/>
          </a:xfrm>
        </p:grpSpPr>
        <p:pic>
          <p:nvPicPr>
            <p:cNvPr descr="Forma&#10;&#10;Descrição gerada automaticamente" id="1075" name="Google Shape;1075;p82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-3514882" y="6753179"/>
              <a:ext cx="1695687" cy="17433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6" name="Google Shape;1076;p82"/>
            <p:cNvSpPr/>
            <p:nvPr/>
          </p:nvSpPr>
          <p:spPr>
            <a:xfrm>
              <a:off x="-2637430" y="7242629"/>
              <a:ext cx="2347648" cy="2347648"/>
            </a:xfrm>
            <a:prstGeom prst="ellipse">
              <a:avLst/>
            </a:prstGeom>
            <a:solidFill>
              <a:srgbClr val="FFE821"/>
            </a:solidFill>
            <a:ln>
              <a:noFill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500" u="none" cap="none" strike="noStrike">
                <a:solidFill>
                  <a:srgbClr val="FFE82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77" name="Google Shape;1077;p82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-2156155" y="7707759"/>
              <a:ext cx="1419225" cy="143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8" name="Google Shape;1078;p82"/>
          <p:cNvGrpSpPr/>
          <p:nvPr/>
        </p:nvGrpSpPr>
        <p:grpSpPr>
          <a:xfrm>
            <a:off x="-2010590" y="-619765"/>
            <a:ext cx="1184406" cy="1062898"/>
            <a:chOff x="-5361573" y="-1652707"/>
            <a:chExt cx="3158415" cy="2834394"/>
          </a:xfrm>
        </p:grpSpPr>
        <p:pic>
          <p:nvPicPr>
            <p:cNvPr descr="Forma&#10;&#10;Descrição gerada automaticamente" id="1079" name="Google Shape;1079;p82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-5361573" y="-1652707"/>
              <a:ext cx="1522740" cy="156145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80" name="Google Shape;1080;p82"/>
            <p:cNvGrpSpPr/>
            <p:nvPr/>
          </p:nvGrpSpPr>
          <p:grpSpPr>
            <a:xfrm>
              <a:off x="-4687701" y="-1302856"/>
              <a:ext cx="2484543" cy="2484543"/>
              <a:chOff x="-2896062" y="6922528"/>
              <a:chExt cx="2484543" cy="2484543"/>
            </a:xfrm>
          </p:grpSpPr>
          <p:sp>
            <p:nvSpPr>
              <p:cNvPr id="1081" name="Google Shape;1081;p82"/>
              <p:cNvSpPr/>
              <p:nvPr/>
            </p:nvSpPr>
            <p:spPr>
              <a:xfrm>
                <a:off x="-2896062" y="6922528"/>
                <a:ext cx="2484543" cy="2484543"/>
              </a:xfrm>
              <a:prstGeom prst="ellipse">
                <a:avLst/>
              </a:prstGeom>
              <a:solidFill>
                <a:srgbClr val="5DDCF9"/>
              </a:solidFill>
              <a:ln>
                <a:noFill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082" name="Google Shape;1082;p82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-2348495" y="7402845"/>
                <a:ext cx="1419225" cy="14382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83" name="Google Shape;1083;p82"/>
          <p:cNvGrpSpPr/>
          <p:nvPr/>
        </p:nvGrpSpPr>
        <p:grpSpPr>
          <a:xfrm>
            <a:off x="-1729202" y="4867601"/>
            <a:ext cx="1209412" cy="1143659"/>
            <a:chOff x="-4611205" y="12980270"/>
            <a:chExt cx="3225100" cy="3049757"/>
          </a:xfrm>
        </p:grpSpPr>
        <p:grpSp>
          <p:nvGrpSpPr>
            <p:cNvPr id="1084" name="Google Shape;1084;p82"/>
            <p:cNvGrpSpPr/>
            <p:nvPr/>
          </p:nvGrpSpPr>
          <p:grpSpPr>
            <a:xfrm>
              <a:off x="-4611205" y="12980270"/>
              <a:ext cx="3225100" cy="2837098"/>
              <a:chOff x="-3514882" y="6753179"/>
              <a:chExt cx="3225100" cy="2837098"/>
            </a:xfrm>
          </p:grpSpPr>
          <p:pic>
            <p:nvPicPr>
              <p:cNvPr descr="Forma&#10;&#10;Descrição gerada automaticamente" id="1085" name="Google Shape;1085;p82"/>
              <p:cNvPicPr preferRelativeResize="0"/>
              <p:nvPr/>
            </p:nvPicPr>
            <p:blipFill rotWithShape="1">
              <a:blip r:embed="rId39">
                <a:alphaModFix/>
              </a:blip>
              <a:srcRect b="0" l="0" r="0" t="0"/>
              <a:stretch/>
            </p:blipFill>
            <p:spPr>
              <a:xfrm>
                <a:off x="-3514882" y="6753179"/>
                <a:ext cx="1695687" cy="174331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86" name="Google Shape;1086;p82"/>
              <p:cNvSpPr/>
              <p:nvPr/>
            </p:nvSpPr>
            <p:spPr>
              <a:xfrm>
                <a:off x="-2637430" y="7242629"/>
                <a:ext cx="2347648" cy="2347648"/>
              </a:xfrm>
              <a:prstGeom prst="ellipse">
                <a:avLst/>
              </a:prstGeom>
              <a:solidFill>
                <a:srgbClr val="FFE821"/>
              </a:solidFill>
              <a:ln>
                <a:noFill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FFE82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87" name="Google Shape;1087;p82"/>
            <p:cNvSpPr/>
            <p:nvPr/>
          </p:nvSpPr>
          <p:spPr>
            <a:xfrm>
              <a:off x="-2933739" y="13383148"/>
              <a:ext cx="1072213" cy="2646878"/>
            </a:xfrm>
            <a:custGeom>
              <a:rect b="b" l="l" r="r" t="t"/>
              <a:pathLst>
                <a:path extrusionOk="0" h="2215991" w="1072213">
                  <a:moveTo>
                    <a:pt x="0" y="0"/>
                  </a:moveTo>
                  <a:lnTo>
                    <a:pt x="1072213" y="152400"/>
                  </a:lnTo>
                  <a:lnTo>
                    <a:pt x="996013" y="2215991"/>
                  </a:lnTo>
                  <a:lnTo>
                    <a:pt x="0" y="2215991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6200" u="none" cap="none" strike="noStrike">
                  <a:solidFill>
                    <a:srgbClr val="365EF9"/>
                  </a:solidFill>
                  <a:latin typeface="Arial"/>
                  <a:ea typeface="Arial"/>
                  <a:cs typeface="Arial"/>
                  <a:sym typeface="Arial"/>
                </a:rPr>
                <a:t>!</a:t>
              </a:r>
              <a:endParaRPr sz="5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2" presetSubtype="1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9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250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xit" presetID="2" presetSubtype="1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9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250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9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250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9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250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2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02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02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702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DED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est Practices for Code Review: R Edition | R-bloggers" id="214" name="Google Shape;21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25" y="317500"/>
            <a:ext cx="8218750" cy="410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775" y="267650"/>
            <a:ext cx="6559999" cy="42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300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 txBox="1"/>
          <p:nvPr/>
        </p:nvSpPr>
        <p:spPr>
          <a:xfrm>
            <a:off x="1781186" y="312898"/>
            <a:ext cx="5220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400">
                <a:solidFill>
                  <a:srgbClr val="2F42D3"/>
                </a:solidFill>
                <a:latin typeface="DM Sans"/>
                <a:ea typeface="DM Sans"/>
                <a:cs typeface="DM Sans"/>
                <a:sym typeface="DM Sans"/>
              </a:rPr>
              <a:t>Mão na massa</a:t>
            </a:r>
            <a:r>
              <a:rPr b="1" i="0" lang="pt-BR" sz="3400" u="none" cap="none" strike="noStrike">
                <a:solidFill>
                  <a:srgbClr val="2F42D3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500"/>
          </a:p>
        </p:txBody>
      </p:sp>
      <p:pic>
        <p:nvPicPr>
          <p:cNvPr descr="Image" id="225" name="Google Shape;22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799191" y="274728"/>
            <a:ext cx="726798" cy="888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944545" y="2309231"/>
            <a:ext cx="315023" cy="525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944545" y="3200315"/>
            <a:ext cx="315023" cy="525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9"/>
          <p:cNvPicPr preferRelativeResize="0"/>
          <p:nvPr/>
        </p:nvPicPr>
        <p:blipFill rotWithShape="1">
          <a:blip r:embed="rId6">
            <a:alphaModFix/>
          </a:blip>
          <a:srcRect b="0" l="199" r="199" t="0"/>
          <a:stretch/>
        </p:blipFill>
        <p:spPr>
          <a:xfrm rot="10800000">
            <a:off x="944546" y="1418145"/>
            <a:ext cx="315024" cy="52503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9"/>
          <p:cNvSpPr txBox="1"/>
          <p:nvPr/>
        </p:nvSpPr>
        <p:spPr>
          <a:xfrm>
            <a:off x="1459825" y="1346925"/>
            <a:ext cx="58881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D58E3"/>
              </a:buClr>
              <a:buSzPts val="1400"/>
              <a:buFont typeface="DM Sans Medium"/>
              <a:buNone/>
            </a:pPr>
            <a:r>
              <a:rPr lang="pt-BR" sz="1700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Vamos construir uma calculadora usando javascript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9"/>
          <p:cNvSpPr txBox="1"/>
          <p:nvPr/>
        </p:nvSpPr>
        <p:spPr>
          <a:xfrm>
            <a:off x="1459825" y="2238025"/>
            <a:ext cx="61056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D58E3"/>
              </a:buClr>
              <a:buSzPts val="1400"/>
              <a:buFont typeface="DM Sans Medium"/>
              <a:buNone/>
            </a:pPr>
            <a:r>
              <a:rPr lang="pt-BR" sz="1700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 biblioteca usada para os testes unitários se chama Jest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9"/>
          <p:cNvSpPr txBox="1"/>
          <p:nvPr/>
        </p:nvSpPr>
        <p:spPr>
          <a:xfrm>
            <a:off x="1459819" y="3129103"/>
            <a:ext cx="35442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D58E3"/>
              </a:buClr>
              <a:buSzPts val="1400"/>
              <a:buFont typeface="DM Sans Medium"/>
              <a:buNone/>
            </a:pPr>
            <a:r>
              <a:rPr lang="pt-BR" sz="1700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Tentem fazendo junto comigo!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/>
          <p:nvPr/>
        </p:nvSpPr>
        <p:spPr>
          <a:xfrm>
            <a:off x="842554" y="188454"/>
            <a:ext cx="5176601" cy="9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59EB"/>
              </a:buClr>
              <a:buSzPts val="3000"/>
              <a:buFont typeface="DM Sans"/>
              <a:buNone/>
            </a:pPr>
            <a:r>
              <a:rPr b="1" i="0" lang="pt-BR" sz="3000" u="none" cap="none" strike="noStrike">
                <a:solidFill>
                  <a:srgbClr val="3359EB"/>
                </a:solidFill>
                <a:latin typeface="DM Sans"/>
                <a:ea typeface="DM Sans"/>
                <a:cs typeface="DM Sans"/>
                <a:sym typeface="DM Sans"/>
              </a:rPr>
              <a:t>Digite o seu </a:t>
            </a:r>
            <a:r>
              <a:rPr b="1" i="0" lang="pt-BR" sz="3000" u="none" cap="none" strike="noStrike">
                <a:solidFill>
                  <a:srgbClr val="FFFFFF"/>
                </a:solidFill>
                <a:highlight>
                  <a:srgbClr val="3D58E3"/>
                </a:highlight>
                <a:latin typeface="DM Sans"/>
                <a:ea typeface="DM Sans"/>
                <a:cs typeface="DM Sans"/>
                <a:sym typeface="DM Sans"/>
              </a:rPr>
              <a:t>título</a:t>
            </a:r>
            <a:r>
              <a:rPr b="1" i="0" lang="pt-BR" sz="3000" u="none" cap="none" strike="noStrike">
                <a:solidFill>
                  <a:srgbClr val="3359EB"/>
                </a:solidFill>
                <a:latin typeface="DM Sans"/>
                <a:ea typeface="DM Sans"/>
                <a:cs typeface="DM Sans"/>
                <a:sym typeface="DM Sans"/>
              </a:rPr>
              <a:t> aqui!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40"/>
          <p:cNvSpPr txBox="1"/>
          <p:nvPr/>
        </p:nvSpPr>
        <p:spPr>
          <a:xfrm>
            <a:off x="842554" y="722911"/>
            <a:ext cx="23895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D58E3"/>
              </a:buClr>
              <a:buSzPts val="1400"/>
              <a:buFont typeface="DM Sans Medium"/>
              <a:buNone/>
            </a:pPr>
            <a:r>
              <a:rPr b="0" i="0" lang="pt-BR" sz="14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Subtitulo aqui?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944545" y="2309231"/>
            <a:ext cx="315023" cy="525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944545" y="3200315"/>
            <a:ext cx="315023" cy="525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0"/>
          <p:cNvPicPr preferRelativeResize="0"/>
          <p:nvPr/>
        </p:nvPicPr>
        <p:blipFill rotWithShape="1">
          <a:blip r:embed="rId5">
            <a:alphaModFix/>
          </a:blip>
          <a:srcRect b="0" l="199" r="198" t="0"/>
          <a:stretch/>
        </p:blipFill>
        <p:spPr>
          <a:xfrm rot="10800000">
            <a:off x="944546" y="1418145"/>
            <a:ext cx="315024" cy="525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944545" y="4091400"/>
            <a:ext cx="315023" cy="52503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0"/>
          <p:cNvSpPr txBox="1"/>
          <p:nvPr/>
        </p:nvSpPr>
        <p:spPr>
          <a:xfrm>
            <a:off x="1459819" y="1346934"/>
            <a:ext cx="3544313" cy="667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D58E3"/>
              </a:buClr>
              <a:buSzPts val="1400"/>
              <a:buFont typeface="DM Sans Medium"/>
              <a:buNone/>
            </a:pPr>
            <a:r>
              <a:rPr b="0" i="0" lang="pt-BR" sz="17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Seu tópico aqui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0"/>
          <p:cNvSpPr txBox="1"/>
          <p:nvPr/>
        </p:nvSpPr>
        <p:spPr>
          <a:xfrm>
            <a:off x="1459819" y="2238018"/>
            <a:ext cx="3544313" cy="667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D58E3"/>
              </a:buClr>
              <a:buSzPts val="1400"/>
              <a:buFont typeface="DM Sans Medium"/>
              <a:buNone/>
            </a:pPr>
            <a:r>
              <a:rPr b="0" i="0" lang="pt-BR" sz="17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Seu tópico aqui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40"/>
          <p:cNvSpPr txBox="1"/>
          <p:nvPr/>
        </p:nvSpPr>
        <p:spPr>
          <a:xfrm>
            <a:off x="1459819" y="3129103"/>
            <a:ext cx="3544313" cy="667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D58E3"/>
              </a:buClr>
              <a:buSzPts val="1400"/>
              <a:buFont typeface="DM Sans Medium"/>
              <a:buNone/>
            </a:pPr>
            <a:r>
              <a:rPr b="0" i="0" lang="pt-BR" sz="17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Seu tópico aqui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40"/>
          <p:cNvSpPr txBox="1"/>
          <p:nvPr/>
        </p:nvSpPr>
        <p:spPr>
          <a:xfrm>
            <a:off x="1459819" y="4020188"/>
            <a:ext cx="3544313" cy="667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D58E3"/>
              </a:buClr>
              <a:buSzPts val="1400"/>
              <a:buFont typeface="DM Sans Medium"/>
              <a:buNone/>
            </a:pPr>
            <a:r>
              <a:rPr b="0" i="0" lang="pt-BR" sz="1700" u="none" cap="none" strike="noStrike">
                <a:solidFill>
                  <a:srgbClr val="3D58E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Seu tópico aqui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000000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